
<file path=[Content_Types].xml><?xml version="1.0" encoding="utf-8"?>
<Types xmlns="http://schemas.openxmlformats.org/package/2006/content-types">
  <Default Extension="png" ContentType="image/png"/>
  <Default Extension="14751660"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1.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2.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3.xml" ContentType="application/vnd.openxmlformats-officedocument.theme+xml"/>
  <Override PartName="/ppt/slideLayouts/slideLayout211.xml" ContentType="application/vnd.openxmlformats-officedocument.presentationml.slideLayout+xml"/>
  <Override PartName="/ppt/theme/theme14.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5.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7.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0"/>
    <p:sldMasterId id="2147483707" r:id="rId11"/>
    <p:sldMasterId id="2147483712" r:id="rId12"/>
    <p:sldMasterId id="2147483716" r:id="rId13"/>
    <p:sldMasterId id="2147483738" r:id="rId14"/>
    <p:sldMasterId id="2147483749" r:id="rId15"/>
    <p:sldMasterId id="2147483756" r:id="rId16"/>
    <p:sldMasterId id="2147483794" r:id="rId17"/>
    <p:sldMasterId id="2147483821" r:id="rId18"/>
    <p:sldMasterId id="2147483823" r:id="rId19"/>
    <p:sldMasterId id="2147483843" r:id="rId20"/>
    <p:sldMasterId id="2147483864" r:id="rId21"/>
    <p:sldMasterId id="2147483887" r:id="rId22"/>
    <p:sldMasterId id="2147483913" r:id="rId23"/>
    <p:sldMasterId id="2147483927" r:id="rId24"/>
    <p:sldMasterId id="2147483954" r:id="rId25"/>
    <p:sldMasterId id="2147483973" r:id="rId26"/>
    <p:sldMasterId id="2147483993" r:id="rId27"/>
    <p:sldMasterId id="2147484004" r:id="rId28"/>
  </p:sldMasterIdLst>
  <p:notesMasterIdLst>
    <p:notesMasterId r:id="rId52"/>
  </p:notesMasterIdLst>
  <p:sldIdLst>
    <p:sldId id="290" r:id="rId29"/>
    <p:sldId id="1535" r:id="rId30"/>
    <p:sldId id="338" r:id="rId31"/>
    <p:sldId id="293" r:id="rId32"/>
    <p:sldId id="328" r:id="rId33"/>
    <p:sldId id="294" r:id="rId34"/>
    <p:sldId id="295" r:id="rId35"/>
    <p:sldId id="296" r:id="rId36"/>
    <p:sldId id="298" r:id="rId37"/>
    <p:sldId id="299" r:id="rId38"/>
    <p:sldId id="1536" r:id="rId39"/>
    <p:sldId id="1534" r:id="rId40"/>
    <p:sldId id="300" r:id="rId41"/>
    <p:sldId id="301" r:id="rId42"/>
    <p:sldId id="302" r:id="rId43"/>
    <p:sldId id="1013" r:id="rId44"/>
    <p:sldId id="303" r:id="rId45"/>
    <p:sldId id="990" r:id="rId46"/>
    <p:sldId id="305" r:id="rId47"/>
    <p:sldId id="306" r:id="rId48"/>
    <p:sldId id="307" r:id="rId49"/>
    <p:sldId id="1533" r:id="rId50"/>
    <p:sldId id="28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Sood" initials="VS" lastIdx="4" clrIdx="0">
    <p:extLst>
      <p:ext uri="{19B8F6BF-5375-455C-9EA6-DF929625EA0E}">
        <p15:presenceInfo xmlns:p15="http://schemas.microsoft.com/office/powerpoint/2012/main" userId="S-1-5-21-2127521184-1604012920-1887927527-39811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EC9A8-B438-4766-B3AF-2D22739B2508}" v="317" dt="2018-04-30T16:42:07.720"/>
    <p1510:client id="{71DF04C9-2E4E-4758-8305-3191E3453291}" v="2" dt="2018-05-03T01:43:49.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0" autoAdjust="0"/>
    <p:restoredTop sz="94660"/>
  </p:normalViewPr>
  <p:slideViewPr>
    <p:cSldViewPr snapToGrid="0">
      <p:cViewPr varScale="1">
        <p:scale>
          <a:sx n="120" d="100"/>
          <a:sy n="120" d="100"/>
        </p:scale>
        <p:origin x="99" y="3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Master" Target="slideMasters/slideMaster9.xml"/><Relationship Id="rId26" Type="http://schemas.openxmlformats.org/officeDocument/2006/relationships/slideMaster" Target="slideMasters/slideMaster17.xml"/><Relationship Id="rId39" Type="http://schemas.openxmlformats.org/officeDocument/2006/relationships/slide" Target="slides/slide11.xml"/><Relationship Id="rId21" Type="http://schemas.openxmlformats.org/officeDocument/2006/relationships/slideMaster" Target="slideMasters/slideMaster12.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7.xml"/><Relationship Id="rId29" Type="http://schemas.openxmlformats.org/officeDocument/2006/relationships/slide" Target="slides/slide1.xml"/><Relationship Id="rId11" Type="http://schemas.openxmlformats.org/officeDocument/2006/relationships/slideMaster" Target="slideMasters/slideMaster2.xml"/><Relationship Id="rId24" Type="http://schemas.openxmlformats.org/officeDocument/2006/relationships/slideMaster" Target="slideMasters/slideMaster15.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customXml" Target="../customXml/item5.xml"/><Relationship Id="rId19" Type="http://schemas.openxmlformats.org/officeDocument/2006/relationships/slideMaster" Target="slideMasters/slideMaster10.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5.xml"/><Relationship Id="rId22" Type="http://schemas.openxmlformats.org/officeDocument/2006/relationships/slideMaster" Target="slideMasters/slideMaster13.xml"/><Relationship Id="rId27" Type="http://schemas.openxmlformats.org/officeDocument/2006/relationships/slideMaster" Target="slideMasters/slideMaster18.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23.xml"/><Relationship Id="rId3" Type="http://schemas.openxmlformats.org/officeDocument/2006/relationships/customXml" Target="../customXml/item3.xml"/><Relationship Id="rId12" Type="http://schemas.openxmlformats.org/officeDocument/2006/relationships/slideMaster" Target="slideMasters/slideMaster3.xml"/><Relationship Id="rId17" Type="http://schemas.openxmlformats.org/officeDocument/2006/relationships/slideMaster" Target="slideMasters/slideMaster8.xml"/><Relationship Id="rId25" Type="http://schemas.openxmlformats.org/officeDocument/2006/relationships/slideMaster" Target="slideMasters/slideMaster16.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20" Type="http://schemas.openxmlformats.org/officeDocument/2006/relationships/slideMaster" Target="slideMasters/slideMaster11.xml"/><Relationship Id="rId41" Type="http://schemas.openxmlformats.org/officeDocument/2006/relationships/slide" Target="slides/slide1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6.xml"/><Relationship Id="rId23" Type="http://schemas.openxmlformats.org/officeDocument/2006/relationships/slideMaster" Target="slideMasters/slideMaster14.xml"/><Relationship Id="rId28" Type="http://schemas.openxmlformats.org/officeDocument/2006/relationships/slideMaster" Target="slideMasters/slideMaster19.xml"/><Relationship Id="rId36" Type="http://schemas.openxmlformats.org/officeDocument/2006/relationships/slide" Target="slides/slide8.xml"/><Relationship Id="rId49" Type="http://schemas.openxmlformats.org/officeDocument/2006/relationships/slide" Target="slides/slide21.xml"/><Relationship Id="rId57" Type="http://schemas.openxmlformats.org/officeDocument/2006/relationships/tableStyles" Target="tableStyles.xml"/><Relationship Id="rId10" Type="http://schemas.openxmlformats.org/officeDocument/2006/relationships/slideMaster" Target="slideMasters/slideMaster1.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10/9/2018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113155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10/9/2018 12:12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531189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12:12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61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12:12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9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28016E39-C14C-4908-9BDB-625421EF3C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a:extLst>
              <a:ext uri="{FF2B5EF4-FFF2-40B4-BE49-F238E27FC236}">
                <a16:creationId xmlns:a16="http://schemas.microsoft.com/office/drawing/2014/main" id="{B63FD098-D29E-47DF-B5AE-EF3B33F2C6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8052" name="Slide Number Placeholder 3">
            <a:extLst>
              <a:ext uri="{FF2B5EF4-FFF2-40B4-BE49-F238E27FC236}">
                <a16:creationId xmlns:a16="http://schemas.microsoft.com/office/drawing/2014/main" id="{C2FC4D02-40EB-4D1D-93FD-B1710FACF5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otham Book" pitchFamily="50" charset="0"/>
              </a:defRPr>
            </a:lvl1pPr>
            <a:lvl2pPr marL="742950" indent="-285750">
              <a:defRPr>
                <a:solidFill>
                  <a:schemeClr val="tx1"/>
                </a:solidFill>
                <a:latin typeface="Gotham Book" pitchFamily="50" charset="0"/>
              </a:defRPr>
            </a:lvl2pPr>
            <a:lvl3pPr marL="1143000" indent="-228600">
              <a:defRPr>
                <a:solidFill>
                  <a:schemeClr val="tx1"/>
                </a:solidFill>
                <a:latin typeface="Gotham Book" pitchFamily="50" charset="0"/>
              </a:defRPr>
            </a:lvl3pPr>
            <a:lvl4pPr marL="1600200" indent="-228600">
              <a:defRPr>
                <a:solidFill>
                  <a:schemeClr val="tx1"/>
                </a:solidFill>
                <a:latin typeface="Gotham Book" pitchFamily="50" charset="0"/>
              </a:defRPr>
            </a:lvl4pPr>
            <a:lvl5pPr marL="2057400" indent="-228600">
              <a:defRPr>
                <a:solidFill>
                  <a:schemeClr val="tx1"/>
                </a:solidFill>
                <a:latin typeface="Gotham Book" pitchFamily="50" charset="0"/>
              </a:defRPr>
            </a:lvl5pPr>
            <a:lvl6pPr marL="2514600" indent="-228600" eaLnBrk="0" fontAlgn="base" hangingPunct="0">
              <a:spcBef>
                <a:spcPct val="0"/>
              </a:spcBef>
              <a:spcAft>
                <a:spcPct val="0"/>
              </a:spcAft>
              <a:defRPr>
                <a:solidFill>
                  <a:schemeClr val="tx1"/>
                </a:solidFill>
                <a:latin typeface="Gotham Book" pitchFamily="50" charset="0"/>
              </a:defRPr>
            </a:lvl6pPr>
            <a:lvl7pPr marL="2971800" indent="-228600" eaLnBrk="0" fontAlgn="base" hangingPunct="0">
              <a:spcBef>
                <a:spcPct val="0"/>
              </a:spcBef>
              <a:spcAft>
                <a:spcPct val="0"/>
              </a:spcAft>
              <a:defRPr>
                <a:solidFill>
                  <a:schemeClr val="tx1"/>
                </a:solidFill>
                <a:latin typeface="Gotham Book" pitchFamily="50" charset="0"/>
              </a:defRPr>
            </a:lvl7pPr>
            <a:lvl8pPr marL="3429000" indent="-228600" eaLnBrk="0" fontAlgn="base" hangingPunct="0">
              <a:spcBef>
                <a:spcPct val="0"/>
              </a:spcBef>
              <a:spcAft>
                <a:spcPct val="0"/>
              </a:spcAft>
              <a:defRPr>
                <a:solidFill>
                  <a:schemeClr val="tx1"/>
                </a:solidFill>
                <a:latin typeface="Gotham Book" pitchFamily="50" charset="0"/>
              </a:defRPr>
            </a:lvl8pPr>
            <a:lvl9pPr marL="3886200" indent="-228600" eaLnBrk="0" fontAlgn="base" hangingPunct="0">
              <a:spcBef>
                <a:spcPct val="0"/>
              </a:spcBef>
              <a:spcAft>
                <a:spcPct val="0"/>
              </a:spcAft>
              <a:defRPr>
                <a:solidFill>
                  <a:schemeClr val="tx1"/>
                </a:solidFill>
                <a:latin typeface="Gotham Book" pitchFamily="50"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3D4425-A5B0-4ACE-A6E3-F80368881415}" type="slidenum">
              <a:rPr kumimoji="0" lang="en-US" altLang="en-US" sz="1200" b="0" i="0" u="none" strike="noStrike" kern="1200" cap="none" spc="0" normalizeH="0" baseline="0" noProof="0" smtClean="0">
                <a:ln>
                  <a:noFill/>
                </a:ln>
                <a:solidFill>
                  <a:srgbClr val="50505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50505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7149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60EC516A-AB39-4BF5-B8C8-B6B9CBA5BB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a:extLst>
              <a:ext uri="{FF2B5EF4-FFF2-40B4-BE49-F238E27FC236}">
                <a16:creationId xmlns:a16="http://schemas.microsoft.com/office/drawing/2014/main" id="{F704251F-8311-4F56-ACF4-25FB832035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Footer Placeholder 3">
            <a:extLst>
              <a:ext uri="{FF2B5EF4-FFF2-40B4-BE49-F238E27FC236}">
                <a16:creationId xmlns:a16="http://schemas.microsoft.com/office/drawing/2014/main" id="{60C1CE58-86F0-4CB7-8CF9-E784A37FFCCC}"/>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D6E7E85C-9777-482A-AA47-A19B62A5394A}"/>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47903B09-3C51-46C2-B524-5F575DE32A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DD3861-4746-45D3-8D39-5CAB4F7EC73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275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12:12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5118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12:12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533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091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12:12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7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12:12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592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39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629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12:12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49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10/9/2018 12:12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8D4D3D2B-B3C8-4DDB-9081-90005A731C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a:extLst>
              <a:ext uri="{FF2B5EF4-FFF2-40B4-BE49-F238E27FC236}">
                <a16:creationId xmlns:a16="http://schemas.microsoft.com/office/drawing/2014/main" id="{42A3B5A4-F240-407D-9530-1F2DC81D8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So what can your customers actually do with media services?  Here’s a list of options to spark the conversation</a:t>
            </a:r>
          </a:p>
        </p:txBody>
      </p:sp>
      <p:sp>
        <p:nvSpPr>
          <p:cNvPr id="4" name="Footer Placeholder 3">
            <a:extLst>
              <a:ext uri="{FF2B5EF4-FFF2-40B4-BE49-F238E27FC236}">
                <a16:creationId xmlns:a16="http://schemas.microsoft.com/office/drawing/2014/main" id="{9CD5010E-A91A-42C0-85EE-E5562A85D56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35101864-31DC-4A15-8B97-FAFEE70199E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739373E1-ED6A-48F8-BF86-ECEF435609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37D65D-BF6D-4C5A-BF1B-27B915DDC22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8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12:12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33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12:12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0661"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066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3A84249-7822-44B8-9AC7-F382A97ADD9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10/9/2018 12:12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066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5FAD3C7-78E4-46E5-927F-0E4B6013822C}"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8793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10/9/2018 12:12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70697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72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8613"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861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995ED11-222D-4182-B31D-6F26C1D3608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10/9/2018 12:12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6861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4190CF49-749C-4AB2-A22D-EF892317DBD1}"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3050601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2.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3.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4.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5004CA3-F6F0-47CA-A2D9-367677C4DC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7532" r="3473" b="11005"/>
          <a:stretch>
            <a:fillRect/>
          </a:stretch>
        </p:blipFill>
        <p:spPr bwMode="auto">
          <a:xfrm>
            <a:off x="1" y="1"/>
            <a:ext cx="12190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16F544F-0FDA-47E3-9FB6-8E6B214E2EF4}"/>
              </a:ext>
            </a:extLst>
          </p:cNvPr>
          <p:cNvSpPr/>
          <p:nvPr userDrawn="1"/>
        </p:nvSpPr>
        <p:spPr bwMode="auto">
          <a:xfrm>
            <a:off x="269875" y="1635126"/>
            <a:ext cx="6273800" cy="3497263"/>
          </a:xfrm>
          <a:prstGeom prst="rect">
            <a:avLst/>
          </a:prstGeom>
          <a:solidFill>
            <a:srgbClr val="B4009E">
              <a:alpha val="8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7" tIns="143389" rIns="179237" bIns="143389"/>
          <a:lstStyle/>
          <a:p>
            <a:pPr algn="ctr" defTabSz="913836">
              <a:lnSpc>
                <a:spcPct val="90000"/>
              </a:lnSpc>
              <a:defRPr/>
            </a:pPr>
            <a:endParaRPr lang="en-US" sz="2353" err="1">
              <a:solidFill>
                <a:srgbClr val="B4009E"/>
              </a:solidFill>
              <a:ea typeface="Segoe UI" pitchFamily="34" charset="0"/>
              <a:cs typeface="Segoe UI" pitchFamily="34" charset="0"/>
            </a:endParaRPr>
          </a:p>
        </p:txBody>
      </p:sp>
      <p:pic>
        <p:nvPicPr>
          <p:cNvPr id="6" name="Picture 7">
            <a:extLst>
              <a:ext uri="{FF2B5EF4-FFF2-40B4-BE49-F238E27FC236}">
                <a16:creationId xmlns:a16="http://schemas.microsoft.com/office/drawing/2014/main" id="{19D30BF2-4D33-4295-BFFF-7A1BFCD6E1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262" y="6040438"/>
            <a:ext cx="16129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4" y="1635929"/>
            <a:ext cx="6276530" cy="1793104"/>
          </a:xfrm>
          <a:noFill/>
        </p:spPr>
        <p:txBody>
          <a:bodyPr anchorCtr="0"/>
          <a:lstStyle>
            <a:lvl1pPr>
              <a:defRPr sz="5292" spc="-98" baseline="0">
                <a:gradFill>
                  <a:gsLst>
                    <a:gs pos="57576">
                      <a:srgbClr val="FFFFFF"/>
                    </a:gs>
                    <a:gs pos="35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p:nvPr>
        </p:nvSpPr>
        <p:spPr bwMode="auto">
          <a:xfrm>
            <a:off x="267684" y="3429013"/>
            <a:ext cx="6276530" cy="1703449"/>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345891064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D09749-5BA3-4493-B8A8-C86A2E3657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264" y="6002340"/>
            <a:ext cx="17922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3877272"/>
            <a:ext cx="6273419" cy="1794661"/>
          </a:xfrm>
          <a:noFill/>
        </p:spPr>
        <p:txBody>
          <a:bodyPr tIns="109728"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Edit Master text styles</a:t>
            </a:r>
          </a:p>
        </p:txBody>
      </p:sp>
      <p:sp>
        <p:nvSpPr>
          <p:cNvPr id="9" name="Title 1"/>
          <p:cNvSpPr>
            <a:spLocks noGrp="1"/>
          </p:cNvSpPr>
          <p:nvPr>
            <p:ph type="title"/>
          </p:nvPr>
        </p:nvSpPr>
        <p:spPr>
          <a:xfrm>
            <a:off x="269304" y="2075840"/>
            <a:ext cx="8067760" cy="1793104"/>
          </a:xfrm>
          <a:noFill/>
        </p:spPr>
        <p:txBody>
          <a:bodyPr anchorCtr="0"/>
          <a:lstStyle>
            <a:lvl1pPr>
              <a:defRPr sz="5292" spc="-98" baseline="0">
                <a:gradFill>
                  <a:gsLst>
                    <a:gs pos="3333">
                      <a:schemeClr val="tx2"/>
                    </a:gs>
                    <a:gs pos="39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0302235"/>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1398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2082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88415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2420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678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6666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0744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5243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94800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sz="7055" spc="-98"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241" y="3877281"/>
            <a:ext cx="9860675"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3262652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808538"/>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5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0268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928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5139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805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30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1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FA883D-D4CB-42FB-8EF8-D7E9E8DDAFF5}"/>
              </a:ext>
            </a:extLst>
          </p:cNvPr>
          <p:cNvSpPr/>
          <p:nvPr userDrawn="1"/>
        </p:nvSpPr>
        <p:spPr bwMode="hidden">
          <a:xfrm>
            <a:off x="0" y="1189038"/>
            <a:ext cx="12192000" cy="56689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9" tIns="45709" rIns="45709" bIns="45709" anchor="ctr"/>
          <a:lstStyle/>
          <a:p>
            <a:pPr algn="ctr" defTabSz="913836">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6"/>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658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0727B32-91A7-4254-9A5C-71A455AA6F06}"/>
              </a:ext>
            </a:extLst>
          </p:cNvPr>
          <p:cNvSpPr txBox="1">
            <a:spLocks noChangeArrowheads="1"/>
          </p:cNvSpPr>
          <p:nvPr userDrawn="1"/>
        </p:nvSpPr>
        <p:spPr bwMode="blackWhite">
          <a:xfrm>
            <a:off x="269241" y="6170063"/>
            <a:ext cx="11623331" cy="395317"/>
          </a:xfrm>
          <a:prstGeom prst="rect">
            <a:avLst/>
          </a:prstGeom>
          <a:noFill/>
          <a:ln w="12700">
            <a:noFill/>
            <a:miter lim="800000"/>
            <a:headEnd type="none" w="sm" len="sm"/>
            <a:tailEnd type="none" w="sm" len="sm"/>
          </a:ln>
          <a:effectLst/>
        </p:spPr>
        <p:txBody>
          <a:bodyPr lIns="179237" tIns="143389" rIns="179237" bIns="143389">
            <a:spAutoFit/>
          </a:bodyPr>
          <a:lstStyle/>
          <a:p>
            <a:pPr defTabSz="913657">
              <a:defRPr/>
            </a:pPr>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5">
            <a:extLst>
              <a:ext uri="{FF2B5EF4-FFF2-40B4-BE49-F238E27FC236}">
                <a16:creationId xmlns:a16="http://schemas.microsoft.com/office/drawing/2014/main" id="{25C31E1B-2CC5-4206-86AB-01D63844D6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0851" y="3082926"/>
            <a:ext cx="32226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0863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4" cy="2396047"/>
          </a:xfrm>
          <a:prstGeom prst="rect">
            <a:avLst/>
          </a:prstGeom>
        </p:spPr>
        <p:txBody>
          <a:bodyPr/>
          <a:lstStyle>
            <a:lvl1pPr marL="284707" indent="-28470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9" indent="-27537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4"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6"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7"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269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AF52D23D-2CB4-471B-8EF4-9708690DE6B7}"/>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184F497-BCBD-44DF-9BC0-CBA8BE37218D}"/>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35B61397-70E8-4B36-9605-2B2C255A2DF8}" type="slidenum">
              <a:rPr lang="en-US"/>
              <a:pPr>
                <a:defRPr/>
              </a:pPr>
              <a:t>‹#›</a:t>
            </a:fld>
            <a:endParaRPr lang="en-US"/>
          </a:p>
        </p:txBody>
      </p:sp>
    </p:spTree>
    <p:extLst>
      <p:ext uri="{BB962C8B-B14F-4D97-AF65-F5344CB8AC3E}">
        <p14:creationId xmlns:p14="http://schemas.microsoft.com/office/powerpoint/2010/main" val="3503134440"/>
      </p:ext>
    </p:extLst>
  </p:cSld>
  <p:clrMapOvr>
    <a:masterClrMapping/>
  </p:clrMapOvr>
  <p:transition spd="slow">
    <p:split orient="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1"/>
            <a:ext cx="11151918" cy="747897"/>
          </a:xfrm>
        </p:spPr>
        <p:txBody>
          <a:bodyPr/>
          <a:lstStyle>
            <a:lvl1pPr>
              <a:defRPr sz="5393"/>
            </a:lvl1pPr>
          </a:lstStyle>
          <a:p>
            <a:r>
              <a:rPr lang="en-US"/>
              <a:t>Click to edit Master title style</a:t>
            </a:r>
          </a:p>
        </p:txBody>
      </p:sp>
      <p:sp>
        <p:nvSpPr>
          <p:cNvPr id="5" name="Text Placeholder 4"/>
          <p:cNvSpPr>
            <a:spLocks noGrp="1"/>
          </p:cNvSpPr>
          <p:nvPr>
            <p:ph type="body" sz="quarter" idx="10"/>
          </p:nvPr>
        </p:nvSpPr>
        <p:spPr>
          <a:xfrm>
            <a:off x="519252" y="1447799"/>
            <a:ext cx="11151918" cy="1130822"/>
          </a:xfrm>
        </p:spPr>
        <p:txBody>
          <a:bodyPr/>
          <a:lstStyle>
            <a:lvl1pPr marL="3171"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1"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7540" indent="-4027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43" indent="-3457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2"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13120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4864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accent1">
                <a:lumMod val="5000"/>
                <a:lumOff val="95000"/>
              </a:schemeClr>
            </a:gs>
            <a:gs pos="87000">
              <a:schemeClr val="tx2">
                <a:lumMod val="20000"/>
                <a:lumOff val="80000"/>
              </a:schemeClr>
            </a:gs>
            <a:gs pos="100000">
              <a:schemeClr val="tx2">
                <a:lumMod val="35000"/>
                <a:lumOff val="65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14DD85-4FFA-4093-BA59-E2E548FD1059}" type="datetimeFigureOut">
              <a:rPr lang="en-US" smtClean="0"/>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8427D-D581-4905-AADB-7EC60ACA83AB}" type="slidenum">
              <a:rPr lang="en-US" smtClean="0"/>
              <a:t>‹#›</a:t>
            </a:fld>
            <a:endParaRPr lang="en-US"/>
          </a:p>
        </p:txBody>
      </p:sp>
    </p:spTree>
    <p:extLst>
      <p:ext uri="{BB962C8B-B14F-4D97-AF65-F5344CB8AC3E}">
        <p14:creationId xmlns:p14="http://schemas.microsoft.com/office/powerpoint/2010/main" val="29848237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43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333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7478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061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3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1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7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2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5286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94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06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6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043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813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123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983935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9798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106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50" y="4863471"/>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5"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4"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6" y="4863471"/>
            <a:ext cx="4592176" cy="1994533"/>
          </a:xfrm>
          <a:prstGeom prst="rect">
            <a:avLst/>
          </a:prstGeom>
        </p:spPr>
      </p:pic>
    </p:spTree>
    <p:extLst>
      <p:ext uri="{BB962C8B-B14F-4D97-AF65-F5344CB8AC3E}">
        <p14:creationId xmlns:p14="http://schemas.microsoft.com/office/powerpoint/2010/main" val="319817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6" y="4985515"/>
            <a:ext cx="4592176" cy="1872486"/>
          </a:xfrm>
          <a:prstGeom prst="rect">
            <a:avLst/>
          </a:prstGeom>
        </p:spPr>
      </p:pic>
      <p:sp>
        <p:nvSpPr>
          <p:cNvPr id="8" name="Text Placeholder 3"/>
          <p:cNvSpPr>
            <a:spLocks noGrp="1"/>
          </p:cNvSpPr>
          <p:nvPr>
            <p:ph type="body" sz="quarter" idx="15" hasCustomPrompt="1"/>
          </p:nvPr>
        </p:nvSpPr>
        <p:spPr>
          <a:xfrm>
            <a:off x="9233488" y="291073"/>
            <a:ext cx="2689274" cy="452654"/>
          </a:xfrm>
        </p:spPr>
        <p:txBody>
          <a:bodyPr/>
          <a:lstStyle>
            <a:lvl1pPr marL="0" marR="0" indent="0" algn="r" defTabSz="914185"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5"/>
            <a:ext cx="1601979" cy="651821"/>
          </a:xfrm>
          <a:prstGeom prst="rect">
            <a:avLst/>
          </a:prstGeom>
        </p:spPr>
        <p:txBody>
          <a:bodyPr wrap="none" lIns="179240" tIns="143391" rIns="179240" bIns="143391">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57047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51" indent="0">
              <a:buNone/>
              <a:defRPr/>
            </a:lvl2pPr>
            <a:lvl3pPr marL="448103" indent="0">
              <a:buNone/>
              <a:defRPr/>
            </a:lvl3pPr>
            <a:lvl4pPr marL="672154" indent="0">
              <a:buNone/>
              <a:defRPr/>
            </a:lvl4pPr>
            <a:lvl5pPr marL="89620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078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290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2" indent="0">
              <a:buFont typeface="Wingdings" panose="05000000000000000000" pitchFamily="2" charset="2"/>
              <a:buNone/>
              <a:defRPr sz="2353" b="0"/>
            </a:lvl2pPr>
            <a:lvl3pPr marL="441880" indent="0">
              <a:buFont typeface="Wingdings" panose="05000000000000000000" pitchFamily="2" charset="2"/>
              <a:buNone/>
              <a:tabLst/>
              <a:defRPr sz="2157" b="0"/>
            </a:lvl3pPr>
            <a:lvl4pPr marL="639481" indent="0">
              <a:buFont typeface="Wingdings" panose="05000000000000000000" pitchFamily="2" charset="2"/>
              <a:buNone/>
              <a:defRPr sz="2157" b="0"/>
            </a:lvl4pPr>
            <a:lvl5pPr marL="837083"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1"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17" marR="0" lvl="0" indent="-504117" algn="l" defTabSz="914185"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607" marR="0" lvl="1" indent="-448103" algn="l" defTabSz="914185" rtl="0" eaLnBrk="1" fontAlgn="auto" latinLnBrk="0" hangingPunct="1">
              <a:lnSpc>
                <a:spcPct val="90000"/>
              </a:lnSpc>
              <a:spcBef>
                <a:spcPct val="20000"/>
              </a:spcBef>
              <a:spcAft>
                <a:spcPts val="0"/>
              </a:spcAft>
              <a:buClrTx/>
              <a:buSzPct val="90000"/>
              <a:tabLst/>
            </a:pPr>
            <a:r>
              <a:rPr lang="en-US" dirty="0"/>
              <a:t>Second level</a:t>
            </a:r>
          </a:p>
          <a:p>
            <a:pPr marL="889983" marR="0" lvl="2" indent="-448103" algn="l" defTabSz="914185" rtl="0" eaLnBrk="1" fontAlgn="auto" latinLnBrk="0" hangingPunct="1">
              <a:lnSpc>
                <a:spcPct val="90000"/>
              </a:lnSpc>
              <a:spcBef>
                <a:spcPct val="20000"/>
              </a:spcBef>
              <a:spcAft>
                <a:spcPts val="0"/>
              </a:spcAft>
              <a:buClrTx/>
              <a:buSzPct val="90000"/>
              <a:tabLst/>
            </a:pPr>
            <a:r>
              <a:rPr lang="en-US" dirty="0"/>
              <a:t>Third level</a:t>
            </a:r>
          </a:p>
          <a:p>
            <a:pPr marL="1087584" marR="0" lvl="3" indent="-448103" algn="l" defTabSz="914185" rtl="0" eaLnBrk="1" fontAlgn="auto" latinLnBrk="0" hangingPunct="1">
              <a:lnSpc>
                <a:spcPct val="90000"/>
              </a:lnSpc>
              <a:spcBef>
                <a:spcPct val="20000"/>
              </a:spcBef>
              <a:spcAft>
                <a:spcPts val="0"/>
              </a:spcAft>
              <a:buClrTx/>
              <a:buSzPct val="90000"/>
              <a:tabLst/>
            </a:pPr>
            <a:r>
              <a:rPr lang="en-US" dirty="0"/>
              <a:t>Fourth level</a:t>
            </a:r>
          </a:p>
          <a:p>
            <a:pPr marL="1285186" marR="0" lvl="4" indent="-448103" algn="l" defTabSz="91418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191152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7164" indent="-227164">
              <a:spcBef>
                <a:spcPts val="1200"/>
              </a:spcBef>
              <a:buClr>
                <a:schemeClr val="tx1"/>
              </a:buClr>
              <a:buFont typeface="Wingdings" panose="05000000000000000000" pitchFamily="2" charset="2"/>
              <a:buChar char=""/>
              <a:defRPr sz="2941" b="0">
                <a:latin typeface="+mn-lt"/>
              </a:defRPr>
            </a:lvl1pPr>
            <a:lvl2pPr marL="418541" indent="-168039">
              <a:buFont typeface="Wingdings" panose="05000000000000000000" pitchFamily="2" charset="2"/>
              <a:buChar char=""/>
              <a:defRPr sz="2353" b="0"/>
            </a:lvl2pPr>
            <a:lvl3pPr marL="627034" indent="-185154">
              <a:buFont typeface="Wingdings" panose="05000000000000000000" pitchFamily="2" charset="2"/>
              <a:buChar char=""/>
              <a:tabLst/>
              <a:defRPr sz="2157" b="0"/>
            </a:lvl3pPr>
            <a:lvl4pPr marL="812187" indent="-172706">
              <a:buFont typeface="Wingdings" panose="05000000000000000000" pitchFamily="2" charset="2"/>
              <a:buChar char=""/>
              <a:defRPr sz="2157" b="0"/>
            </a:lvl4pPr>
            <a:lvl5pPr marL="1003566" indent="-166483">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281621" indent="-281621">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0" indent="-336078">
              <a:defRPr lang="en-US" sz="2353" b="0" kern="1200" spc="0" baseline="0" dirty="0">
                <a:gradFill>
                  <a:gsLst>
                    <a:gs pos="1250">
                      <a:schemeClr val="tx1"/>
                    </a:gs>
                    <a:gs pos="100000">
                      <a:schemeClr val="tx1"/>
                    </a:gs>
                  </a:gsLst>
                  <a:lin ang="5400000" scaled="0"/>
                </a:gradFill>
                <a:latin typeface="+mn-lt"/>
                <a:ea typeface="+mn-ea"/>
                <a:cs typeface="+mn-cs"/>
              </a:defRPr>
            </a:lvl2pPr>
            <a:lvl3pPr marL="777958" indent="-336078">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57" indent="-336078">
              <a:defRPr lang="en-US" sz="2157" b="0" kern="1200" spc="0" baseline="0" dirty="0">
                <a:gradFill>
                  <a:gsLst>
                    <a:gs pos="1250">
                      <a:schemeClr val="tx1"/>
                    </a:gs>
                    <a:gs pos="100000">
                      <a:schemeClr val="tx1"/>
                    </a:gs>
                  </a:gsLst>
                  <a:lin ang="5400000" scaled="0"/>
                </a:gradFill>
                <a:latin typeface="+mn-lt"/>
                <a:ea typeface="+mn-ea"/>
                <a:cs typeface="+mn-cs"/>
              </a:defRPr>
            </a:lvl4pPr>
            <a:lvl5pPr marL="1173159" indent="-336078">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4" marR="0" lvl="0" indent="-227164" algn="l" defTabSz="914185"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541" marR="0" lvl="1" indent="-168039"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34" marR="0" lvl="2" indent="-185154"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87" marR="0" lvl="3" indent="-172706"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66" marR="0" lvl="4" indent="-166483"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350448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1427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031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89329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48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856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4"/>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413028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705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96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2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69044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099190"/>
            <a:ext cx="4482124" cy="467742"/>
          </a:xfrm>
          <a:prstGeom prst="rect">
            <a:avLst/>
          </a:prstGeom>
          <a:noFill/>
          <a:ln w="12700">
            <a:noFill/>
            <a:miter lim="800000"/>
            <a:headEnd type="none" w="sm" len="sm"/>
            <a:tailEnd type="none" w="sm" len="sm"/>
          </a:ln>
          <a:effectLst/>
        </p:spPr>
        <p:txBody>
          <a:bodyPr vert="horz" wrap="square" lIns="179240" tIns="179240" rIns="179240" bIns="179240" numCol="1" anchor="t" anchorCtr="0" compatLnSpc="1">
            <a:prstTxWarp prst="textNoShape">
              <a:avLst/>
            </a:prstTxWarp>
            <a:spAutoFit/>
          </a:bodyPr>
          <a:lstStyle/>
          <a:p>
            <a:pPr defTabSz="913742"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4562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7"/>
            <a:ext cx="11653523" cy="2396047"/>
          </a:xfrm>
          <a:prstGeom prst="rect">
            <a:avLst/>
          </a:prstGeom>
        </p:spPr>
        <p:txBody>
          <a:bodyPr/>
          <a:lstStyle>
            <a:lvl1pPr marL="284733" indent="-28473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0" indent="-275398">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3" indent="-28473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4" indent="-22405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6" indent="-22405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8772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defTabSz="1218711" fontAlgn="base" hangingPunct="0">
              <a:spcBef>
                <a:spcPct val="0"/>
              </a:spcBef>
              <a:spcAft>
                <a:spcPct val="0"/>
              </a:spcAft>
              <a:defRPr/>
            </a:pPr>
            <a:fld id="{167F7B47-9D3E-2748-9CA4-B6C213F26F84}" type="slidenum">
              <a:rPr lang="es-ES" sz="2400" smtClean="0">
                <a:solidFill>
                  <a:srgbClr val="000000"/>
                </a:solidFill>
                <a:latin typeface="Calibri" charset="0"/>
                <a:sym typeface="Calibri" charset="0"/>
              </a:rPr>
              <a:pPr defTabSz="1218711" fontAlgn="base" hangingPunct="0">
                <a:spcBef>
                  <a:spcPct val="0"/>
                </a:spcBef>
                <a:spcAft>
                  <a:spcPct val="0"/>
                </a:spcAft>
                <a:defRPr/>
              </a:pPr>
              <a:t>‹#›</a:t>
            </a:fld>
            <a:endParaRPr lang="es-ES" sz="1600">
              <a:solidFill>
                <a:srgbClr val="888888"/>
              </a:solidFill>
              <a:latin typeface="Calibri" charset="0"/>
              <a:sym typeface="Calibri" charset="0"/>
            </a:endParaRPr>
          </a:p>
        </p:txBody>
      </p:sp>
    </p:spTree>
    <p:extLst>
      <p:ext uri="{BB962C8B-B14F-4D97-AF65-F5344CB8AC3E}">
        <p14:creationId xmlns:p14="http://schemas.microsoft.com/office/powerpoint/2010/main" val="2775317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right and image">
    <p:spTree>
      <p:nvGrpSpPr>
        <p:cNvPr id="1" name=""/>
        <p:cNvGrpSpPr/>
        <p:nvPr/>
      </p:nvGrpSpPr>
      <p:grpSpPr>
        <a:xfrm>
          <a:off x="0" y="0"/>
          <a:ext cx="0" cy="0"/>
          <a:chOff x="0" y="0"/>
          <a:chExt cx="0" cy="0"/>
        </a:xfrm>
      </p:grpSpPr>
      <p:sp>
        <p:nvSpPr>
          <p:cNvPr id="2" name="Titre 1"/>
          <p:cNvSpPr>
            <a:spLocks noGrp="1"/>
          </p:cNvSpPr>
          <p:nvPr>
            <p:ph type="title"/>
          </p:nvPr>
        </p:nvSpPr>
        <p:spPr>
          <a:xfrm>
            <a:off x="4989132" y="737465"/>
            <a:ext cx="6705600" cy="1143000"/>
          </a:xfrm>
        </p:spPr>
        <p:txBody>
          <a:bodyPr/>
          <a:lstStyle>
            <a:lvl1pPr>
              <a:defRPr>
                <a:solidFill>
                  <a:srgbClr val="0067A0"/>
                </a:solidFill>
              </a:defRPr>
            </a:lvl1pPr>
          </a:lstStyle>
          <a:p>
            <a:r>
              <a:rPr lang="en-US" noProof="0"/>
              <a:t>Click to edit Master title style</a:t>
            </a:r>
          </a:p>
        </p:txBody>
      </p:sp>
      <p:sp>
        <p:nvSpPr>
          <p:cNvPr id="3" name="Espace réservé du contenu 2"/>
          <p:cNvSpPr>
            <a:spLocks noGrp="1"/>
          </p:cNvSpPr>
          <p:nvPr>
            <p:ph idx="1"/>
          </p:nvPr>
        </p:nvSpPr>
        <p:spPr>
          <a:xfrm>
            <a:off x="4989133" y="2092995"/>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4989130" y="327385"/>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
        <p:nvSpPr>
          <p:cNvPr id="6" name="Espace réservé pour une image  5"/>
          <p:cNvSpPr>
            <a:spLocks noGrp="1"/>
          </p:cNvSpPr>
          <p:nvPr>
            <p:ph type="pic" sz="quarter" idx="11"/>
          </p:nvPr>
        </p:nvSpPr>
        <p:spPr>
          <a:xfrm>
            <a:off x="2" y="-6096"/>
            <a:ext cx="4754647" cy="6864096"/>
          </a:xfrm>
        </p:spPr>
        <p:txBody>
          <a:bodyPr anchor="ctr">
            <a:normAutofit/>
          </a:bodyPr>
          <a:lstStyle>
            <a:lvl1pPr algn="ctr">
              <a:defRPr sz="1866"/>
            </a:lvl1pPr>
          </a:lstStyle>
          <a:p>
            <a:r>
              <a:rPr lang="en-US" noProof="0"/>
              <a:t>Click icon to add picture</a:t>
            </a:r>
            <a:endParaRPr lang="en-CA" noProof="0"/>
          </a:p>
        </p:txBody>
      </p:sp>
    </p:spTree>
    <p:extLst>
      <p:ext uri="{BB962C8B-B14F-4D97-AF65-F5344CB8AC3E}">
        <p14:creationId xmlns:p14="http://schemas.microsoft.com/office/powerpoint/2010/main" val="3145803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left">
    <p:spTree>
      <p:nvGrpSpPr>
        <p:cNvPr id="1" name=""/>
        <p:cNvGrpSpPr/>
        <p:nvPr/>
      </p:nvGrpSpPr>
      <p:grpSpPr>
        <a:xfrm>
          <a:off x="0" y="0"/>
          <a:ext cx="0" cy="0"/>
          <a:chOff x="0" y="0"/>
          <a:chExt cx="0" cy="0"/>
        </a:xfrm>
      </p:grpSpPr>
      <p:sp>
        <p:nvSpPr>
          <p:cNvPr id="2" name="Titre 1"/>
          <p:cNvSpPr>
            <a:spLocks noGrp="1"/>
          </p:cNvSpPr>
          <p:nvPr>
            <p:ph type="title"/>
          </p:nvPr>
        </p:nvSpPr>
        <p:spPr>
          <a:xfrm>
            <a:off x="507995" y="737465"/>
            <a:ext cx="6705600" cy="1143000"/>
          </a:xfrm>
        </p:spPr>
        <p:txBody>
          <a:bodyPr/>
          <a:lstStyle>
            <a:lvl1pPr>
              <a:defRPr>
                <a:solidFill>
                  <a:srgbClr val="0067A0"/>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507997" y="2092994"/>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507993" y="327379"/>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Tree>
    <p:extLst>
      <p:ext uri="{BB962C8B-B14F-4D97-AF65-F5344CB8AC3E}">
        <p14:creationId xmlns:p14="http://schemas.microsoft.com/office/powerpoint/2010/main" val="36479398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7333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6"/>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4" name="Group 103"/>
          <p:cNvGrpSpPr>
            <a:grpSpLocks noChangeAspect="1"/>
          </p:cNvGrpSpPr>
          <p:nvPr userDrawn="1"/>
        </p:nvGrpSpPr>
        <p:grpSpPr bwMode="gray">
          <a:xfrm>
            <a:off x="5675129" y="4141869"/>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863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276"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2"/>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235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74" indent="0">
              <a:buNone/>
              <a:defRPr/>
            </a:lvl2pPr>
            <a:lvl3pPr marL="448148" indent="0">
              <a:buNone/>
              <a:defRPr/>
            </a:lvl3pPr>
            <a:lvl4pPr marL="672222" indent="0">
              <a:buNone/>
              <a:defRPr/>
            </a:lvl4pPr>
            <a:lvl5pPr marL="8962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6266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0206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7" indent="0">
              <a:buFont typeface="Wingdings" panose="05000000000000000000" pitchFamily="2" charset="2"/>
              <a:buNone/>
              <a:defRPr sz="2353" b="0"/>
            </a:lvl2pPr>
            <a:lvl3pPr marL="441924" indent="0">
              <a:buFont typeface="Wingdings" panose="05000000000000000000" pitchFamily="2" charset="2"/>
              <a:buNone/>
              <a:tabLst/>
              <a:defRPr sz="2157" b="0"/>
            </a:lvl3pPr>
            <a:lvl4pPr marL="639545" indent="0">
              <a:buFont typeface="Wingdings" panose="05000000000000000000" pitchFamily="2" charset="2"/>
              <a:buNone/>
              <a:defRPr sz="2157" b="0"/>
            </a:lvl4pPr>
            <a:lvl5pPr marL="837166"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7"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2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4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66"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7" marR="0" lvl="0" indent="-504167" algn="l" defTabSz="914276" rtl="0" eaLnBrk="1" fontAlgn="auto" latinLnBrk="0" hangingPunct="1">
              <a:lnSpc>
                <a:spcPct val="90000"/>
              </a:lnSpc>
              <a:spcBef>
                <a:spcPts val="1200"/>
              </a:spcBef>
              <a:spcAft>
                <a:spcPts val="0"/>
              </a:spcAft>
              <a:buClr>
                <a:schemeClr val="tx1"/>
              </a:buClr>
              <a:buSzPct val="90000"/>
              <a:tabLst/>
            </a:pPr>
            <a:r>
              <a:rPr lang="en-US"/>
              <a:t>Edit Master text styles</a:t>
            </a:r>
          </a:p>
          <a:p>
            <a:pPr marL="504167" marR="0" lvl="1" indent="-504167" algn="l" defTabSz="914276" rtl="0" eaLnBrk="1" fontAlgn="auto" latinLnBrk="0" hangingPunct="1">
              <a:lnSpc>
                <a:spcPct val="90000"/>
              </a:lnSpc>
              <a:spcBef>
                <a:spcPts val="1200"/>
              </a:spcBef>
              <a:spcAft>
                <a:spcPts val="0"/>
              </a:spcAft>
              <a:buClr>
                <a:schemeClr val="tx1"/>
              </a:buClr>
              <a:buSzPct val="90000"/>
              <a:tabLst/>
            </a:pPr>
            <a:r>
              <a:rPr lang="en-US"/>
              <a:t>Second level</a:t>
            </a:r>
          </a:p>
          <a:p>
            <a:pPr marL="504167" marR="0" lvl="2" indent="-504167" algn="l" defTabSz="914276" rtl="0" eaLnBrk="1" fontAlgn="auto" latinLnBrk="0" hangingPunct="1">
              <a:lnSpc>
                <a:spcPct val="90000"/>
              </a:lnSpc>
              <a:spcBef>
                <a:spcPts val="1200"/>
              </a:spcBef>
              <a:spcAft>
                <a:spcPts val="0"/>
              </a:spcAft>
              <a:buClr>
                <a:schemeClr val="tx1"/>
              </a:buClr>
              <a:buSzPct val="90000"/>
              <a:tabLst/>
            </a:pPr>
            <a:r>
              <a:rPr lang="en-US"/>
              <a:t>Third level</a:t>
            </a:r>
          </a:p>
          <a:p>
            <a:pPr marL="504167" marR="0" lvl="3" indent="-504167" algn="l" defTabSz="914276" rtl="0" eaLnBrk="1" fontAlgn="auto" latinLnBrk="0" hangingPunct="1">
              <a:lnSpc>
                <a:spcPct val="90000"/>
              </a:lnSpc>
              <a:spcBef>
                <a:spcPts val="1200"/>
              </a:spcBef>
              <a:spcAft>
                <a:spcPts val="0"/>
              </a:spcAft>
              <a:buClr>
                <a:schemeClr val="tx1"/>
              </a:buClr>
              <a:buSzPct val="90000"/>
              <a:tabLst/>
            </a:pPr>
            <a:r>
              <a:rPr lang="en-US"/>
              <a:t>Fourth level</a:t>
            </a:r>
          </a:p>
          <a:p>
            <a:pPr marL="504167" marR="0" lvl="4" indent="-504167" algn="l" defTabSz="914276"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050699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6" indent="-227186">
              <a:spcBef>
                <a:spcPts val="1200"/>
              </a:spcBef>
              <a:buClr>
                <a:schemeClr val="tx1"/>
              </a:buClr>
              <a:buFont typeface="Wingdings" panose="05000000000000000000" pitchFamily="2" charset="2"/>
              <a:buChar char=""/>
              <a:defRPr sz="2941" b="0">
                <a:latin typeface="+mn-lt"/>
              </a:defRPr>
            </a:lvl1pPr>
            <a:lvl2pPr marL="418583" indent="-168056">
              <a:buFont typeface="Wingdings" panose="05000000000000000000" pitchFamily="2" charset="2"/>
              <a:buChar char=""/>
              <a:defRPr sz="2353" b="0"/>
            </a:lvl2pPr>
            <a:lvl3pPr marL="627097" indent="-185173">
              <a:buFont typeface="Wingdings" panose="05000000000000000000" pitchFamily="2" charset="2"/>
              <a:buChar char=""/>
              <a:tabLst/>
              <a:defRPr sz="2157" b="0"/>
            </a:lvl3pPr>
            <a:lvl4pPr marL="812269" indent="-172724">
              <a:buFont typeface="Wingdings" panose="05000000000000000000" pitchFamily="2" charset="2"/>
              <a:buChar char=""/>
              <a:defRPr sz="2157" b="0"/>
            </a:lvl4pPr>
            <a:lvl5pPr marL="1003666" indent="-166500">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281649" indent="-281649">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39" indent="-336112">
              <a:defRPr lang="en-US" sz="2353" b="0" kern="1200" spc="0" baseline="0" dirty="0">
                <a:gradFill>
                  <a:gsLst>
                    <a:gs pos="1250">
                      <a:schemeClr val="tx1"/>
                    </a:gs>
                    <a:gs pos="100000">
                      <a:schemeClr val="tx1"/>
                    </a:gs>
                  </a:gsLst>
                  <a:lin ang="5400000" scaled="0"/>
                </a:gradFill>
                <a:latin typeface="+mn-lt"/>
                <a:ea typeface="+mn-ea"/>
                <a:cs typeface="+mn-cs"/>
              </a:defRPr>
            </a:lvl2pPr>
            <a:lvl3pPr marL="778036" indent="-336112">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655" indent="-336112">
              <a:defRPr lang="en-US" sz="2157" b="0" kern="1200" spc="0" baseline="0" dirty="0">
                <a:gradFill>
                  <a:gsLst>
                    <a:gs pos="1250">
                      <a:schemeClr val="tx1"/>
                    </a:gs>
                    <a:gs pos="100000">
                      <a:schemeClr val="tx1"/>
                    </a:gs>
                  </a:gsLst>
                  <a:lin ang="5400000" scaled="0"/>
                </a:gradFill>
                <a:latin typeface="+mn-lt"/>
                <a:ea typeface="+mn-ea"/>
                <a:cs typeface="+mn-cs"/>
              </a:defRPr>
            </a:lvl4pPr>
            <a:lvl5pPr marL="1173277" indent="-336112">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86" marR="0" lvl="0"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6" marR="0" lvl="1"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6" marR="0" lvl="2"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6" marR="0" lvl="3"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6" marR="0" lvl="4"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0027086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38511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791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682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322414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3507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0"/>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1" y="2"/>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819672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129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63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65833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62" tIns="179262" rIns="179262" bIns="179262" numCol="1" anchor="t" anchorCtr="0" compatLnSpc="1">
            <a:prstTxWarp prst="textNoShape">
              <a:avLst/>
            </a:prstTxWarp>
            <a:spAutoFit/>
          </a:bodyPr>
          <a:lstStyle/>
          <a:p>
            <a:pPr defTabSz="91383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1692"/>
            <a:ext cx="1454257" cy="304828"/>
          </a:xfrm>
          <a:prstGeom prst="rect">
            <a:avLst/>
          </a:prstGeom>
        </p:spPr>
      </p:pic>
    </p:spTree>
    <p:extLst>
      <p:ext uri="{BB962C8B-B14F-4D97-AF65-F5344CB8AC3E}">
        <p14:creationId xmlns:p14="http://schemas.microsoft.com/office/powerpoint/2010/main" val="95470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4524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10"/>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34065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8"/>
            <a:ext cx="5826760"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550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5"/>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3"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8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4" y="266704"/>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1" y="6553201"/>
            <a:ext cx="5865814" cy="304800"/>
          </a:xfrm>
        </p:spPr>
        <p:txBody>
          <a:bodyPr/>
          <a:lstStyle/>
          <a:p>
            <a:pPr defTabSz="108733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6" name="Picture Placeholder 5"/>
          <p:cNvSpPr>
            <a:spLocks noGrp="1"/>
          </p:cNvSpPr>
          <p:nvPr>
            <p:ph type="pic" sz="quarter" idx="12"/>
          </p:nvPr>
        </p:nvSpPr>
        <p:spPr>
          <a:xfrm>
            <a:off x="6094417" y="4"/>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3" y="1600200"/>
            <a:ext cx="5408613" cy="4876800"/>
          </a:xfrm>
        </p:spPr>
        <p:txBody>
          <a:bodyPr r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6719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3" name="Footer Placeholder 2"/>
          <p:cNvSpPr>
            <a:spLocks noGrp="1"/>
          </p:cNvSpPr>
          <p:nvPr>
            <p:ph type="ftr" sz="quarter" idx="10"/>
          </p:nvPr>
        </p:nvSpPr>
        <p:spPr>
          <a:xfrm>
            <a:off x="228601" y="6553207"/>
            <a:ext cx="5865814" cy="304801"/>
          </a:xfrm>
        </p:spPr>
        <p:txBody>
          <a:bodyPr/>
          <a:lstStyle/>
          <a:p>
            <a:pPr defTabSz="1087338"/>
            <a:endParaRPr lang="en-US" dirty="0">
              <a:solidFill>
                <a:srgbClr val="505050"/>
              </a:solidFill>
            </a:endParaRPr>
          </a:p>
        </p:txBody>
      </p:sp>
      <p:sp>
        <p:nvSpPr>
          <p:cNvPr id="6" name="Picture Placeholder 5"/>
          <p:cNvSpPr>
            <a:spLocks noGrp="1"/>
          </p:cNvSpPr>
          <p:nvPr>
            <p:ph type="pic" sz="quarter" idx="12"/>
          </p:nvPr>
        </p:nvSpPr>
        <p:spPr>
          <a:xfrm>
            <a:off x="4" y="4"/>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2" y="266704"/>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6" y="1600200"/>
            <a:ext cx="5373689"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7711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3" y="1600201"/>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5610584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793417"/>
      </p:ext>
    </p:extLst>
  </p:cSld>
  <p:clrMapOvr>
    <a:masterClrMapping/>
  </p:clrMapOvr>
  <p:transition spd="slow">
    <p:split orient="vert"/>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3848913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3" y="6553207"/>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407386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3"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475" indent="0">
              <a:buNone/>
              <a:defRPr>
                <a:solidFill>
                  <a:schemeClr val="tx1"/>
                </a:solidFill>
                <a:latin typeface="Courier New" pitchFamily="49" charset="0"/>
                <a:cs typeface="Courier New" pitchFamily="49" charset="0"/>
              </a:defRPr>
            </a:lvl2pPr>
            <a:lvl3pPr marL="588061" indent="0">
              <a:buNone/>
              <a:defRPr>
                <a:solidFill>
                  <a:schemeClr val="tx1"/>
                </a:solidFill>
                <a:latin typeface="Courier New" pitchFamily="49" charset="0"/>
                <a:cs typeface="Courier New" pitchFamily="49" charset="0"/>
              </a:defRPr>
            </a:lvl3pPr>
            <a:lvl4pPr marL="869537" indent="0">
              <a:buNone/>
              <a:defRPr>
                <a:solidFill>
                  <a:schemeClr val="tx1"/>
                </a:solidFill>
                <a:latin typeface="Courier New" pitchFamily="49" charset="0"/>
                <a:cs typeface="Courier New" pitchFamily="49" charset="0"/>
              </a:defRPr>
            </a:lvl4pPr>
            <a:lvl5pPr marL="110476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3" y="6553206"/>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3704458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7" y="1597156"/>
            <a:ext cx="3843119"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0083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Tree>
    <p:extLst>
      <p:ext uri="{BB962C8B-B14F-4D97-AF65-F5344CB8AC3E}">
        <p14:creationId xmlns:p14="http://schemas.microsoft.com/office/powerpoint/2010/main" val="200374237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4"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3"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3" y="1597152"/>
            <a:ext cx="4061883"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4"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81040196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1" y="1600204"/>
            <a:ext cx="8712200" cy="1625600"/>
          </a:xfrm>
        </p:spPr>
        <p:txBody>
          <a:bodyPr lIns="137160" rIns="137160" bIns="137160">
            <a:normAutofit/>
          </a:bodyPr>
          <a:lstStyle>
            <a:lvl1pPr>
              <a:defRPr sz="1999"/>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3"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52963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8" y="1622125"/>
            <a:ext cx="5806441" cy="4572000"/>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6" y="1622125"/>
            <a:ext cx="5806441" cy="4571999"/>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601" y="6553207"/>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5925478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21" y="584204"/>
            <a:ext cx="9113283" cy="5689600"/>
          </a:xfrm>
          <a:prstGeom prst="rect">
            <a:avLst/>
          </a:prstGeom>
        </p:spPr>
      </p:pic>
      <p:sp>
        <p:nvSpPr>
          <p:cNvPr id="13" name="Media Placeholder 8"/>
          <p:cNvSpPr>
            <a:spLocks noGrp="1"/>
          </p:cNvSpPr>
          <p:nvPr>
            <p:ph type="media" sz="quarter" idx="11" hasCustomPrompt="1"/>
          </p:nvPr>
        </p:nvSpPr>
        <p:spPr>
          <a:xfrm>
            <a:off x="3268663" y="1135899"/>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1846143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4" y="2750826"/>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2"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2" y="2751142"/>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2" y="4745835"/>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6057597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05069"/>
      </p:ext>
    </p:extLst>
  </p:cSld>
  <p:clrMapOvr>
    <a:masterClrMapping/>
  </p:clrMapOvr>
  <p:transition spd="slow">
    <p:split orient="vert"/>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4"/>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5" y="2788921"/>
            <a:ext cx="2743200" cy="914400"/>
          </a:xfrm>
        </p:spPr>
        <p:txBody>
          <a:bodyPr>
            <a:normAutofit/>
          </a:bodyPr>
          <a:lstStyle>
            <a:lvl1pPr marL="0" marR="0" indent="0" algn="ctr" defTabSz="913779" rtl="0" eaLnBrk="1" fontAlgn="auto" latinLnBrk="0" hangingPunct="1">
              <a:lnSpc>
                <a:spcPct val="100000"/>
              </a:lnSpc>
              <a:spcBef>
                <a:spcPts val="0"/>
              </a:spcBef>
              <a:spcAft>
                <a:spcPts val="0"/>
              </a:spcAft>
              <a:buClrTx/>
              <a:buSzTx/>
              <a:buFont typeface="Wingdings" pitchFamily="2" charset="2"/>
              <a:buNone/>
              <a:tabLst/>
              <a:defRPr lang="en-US" sz="5994"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3779"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94734581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4"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1" y="-4822"/>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51143417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4"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1"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0309828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6"/>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5"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4223787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Microsoft logo w/photo">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70156992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1_Microsoft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8252059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609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Title and content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50813" y="1600204"/>
            <a:ext cx="8789987" cy="1625600"/>
          </a:xfrm>
        </p:spPr>
        <p:txBody>
          <a:bodyPr>
            <a:normAutofit/>
          </a:bodyPr>
          <a:lstStyle>
            <a:lvl1pPr>
              <a:defRPr sz="1999"/>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a:xfrm>
            <a:off x="303215" y="6477875"/>
            <a:ext cx="11126787" cy="380127"/>
          </a:xfrm>
        </p:spPr>
        <p:txBody>
          <a:bodyPr/>
          <a:lstStyle/>
          <a:p>
            <a:endParaRPr dirty="0">
              <a:solidFill>
                <a:srgbClr val="737373"/>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150813" y="3429006"/>
            <a:ext cx="39014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8"/>
          <p:cNvSpPr>
            <a:spLocks noGrp="1"/>
          </p:cNvSpPr>
          <p:nvPr>
            <p:ph sz="quarter" idx="14"/>
          </p:nvPr>
        </p:nvSpPr>
        <p:spPr>
          <a:xfrm>
            <a:off x="4213249" y="3429006"/>
            <a:ext cx="37490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8"/>
          <p:cNvSpPr>
            <a:spLocks noGrp="1"/>
          </p:cNvSpPr>
          <p:nvPr>
            <p:ph sz="quarter" idx="15"/>
          </p:nvPr>
        </p:nvSpPr>
        <p:spPr>
          <a:xfrm>
            <a:off x="8123285" y="3429006"/>
            <a:ext cx="3914729"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6" hasCustomPrompt="1"/>
          </p:nvPr>
        </p:nvSpPr>
        <p:spPr>
          <a:xfrm>
            <a:off x="1" y="911582"/>
            <a:ext cx="12192000" cy="373063"/>
          </a:xfrm>
          <a:prstGeom prst="rect">
            <a:avLst/>
          </a:prstGeom>
        </p:spPr>
        <p:txBody>
          <a:bodyPr lIns="320040" tIns="53325" rIns="53325" bIns="53325">
            <a:noAutofit/>
          </a:bodyPr>
          <a:lstStyle>
            <a:lvl1pPr marL="0" indent="0">
              <a:buNone/>
              <a:defRPr sz="1999">
                <a:solidFill>
                  <a:schemeClr val="tx1"/>
                </a:solidFill>
                <a:latin typeface="Segoe UI" panose="020B0502040204020203" pitchFamily="34" charset="0"/>
                <a:cs typeface="Segoe UI" panose="020B0502040204020203" pitchFamily="34" charset="0"/>
              </a:defRPr>
            </a:lvl1pPr>
            <a:lvl2pPr marL="281475" indent="0">
              <a:buNone/>
              <a:defRPr/>
            </a:lvl2pPr>
            <a:lvl3pPr marL="588061" indent="0">
              <a:buNone/>
              <a:defRPr/>
            </a:lvl3pPr>
            <a:lvl4pPr marL="869537" indent="0">
              <a:buNone/>
              <a:defRPr/>
            </a:lvl4pPr>
            <a:lvl5pPr marL="1104760" indent="0">
              <a:buNone/>
              <a:defRPr/>
            </a:lvl5pPr>
          </a:lstStyle>
          <a:p>
            <a:pPr lvl="0"/>
            <a:r>
              <a:rPr lang="en-US" dirty="0"/>
              <a:t>Click to add subtitle</a:t>
            </a:r>
          </a:p>
        </p:txBody>
      </p:sp>
    </p:spTree>
    <p:extLst>
      <p:ext uri="{BB962C8B-B14F-4D97-AF65-F5344CB8AC3E}">
        <p14:creationId xmlns:p14="http://schemas.microsoft.com/office/powerpoint/2010/main" val="42727507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Microsoft logo 4">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6"/>
            <a:ext cx="2881118" cy="1059525"/>
          </a:xfrm>
          <a:prstGeom prst="rect">
            <a:avLst/>
          </a:prstGeom>
        </p:spPr>
      </p:pic>
    </p:spTree>
    <p:extLst>
      <p:ext uri="{BB962C8B-B14F-4D97-AF65-F5344CB8AC3E}">
        <p14:creationId xmlns:p14="http://schemas.microsoft.com/office/powerpoint/2010/main" val="22859107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566" indent="0">
              <a:buNone/>
              <a:defRPr/>
            </a:lvl2pPr>
            <a:lvl3pPr marL="588252" indent="0">
              <a:buNone/>
              <a:defRPr/>
            </a:lvl3pPr>
            <a:lvl4pPr marL="869819" indent="0">
              <a:buNone/>
              <a:defRPr/>
            </a:lvl4pPr>
            <a:lvl5pPr marL="1105119" indent="0">
              <a:buNone/>
              <a:defRPr/>
            </a:lvl5pPr>
          </a:lstStyle>
          <a:p>
            <a:pPr lvl="0"/>
            <a:r>
              <a:rPr lang="en-US" dirty="0"/>
              <a:t>Click to add subtitle</a:t>
            </a:r>
          </a:p>
        </p:txBody>
      </p:sp>
      <p:sp>
        <p:nvSpPr>
          <p:cNvPr id="16" name="Text Placeholder 15"/>
          <p:cNvSpPr>
            <a:spLocks noGrp="1"/>
          </p:cNvSpPr>
          <p:nvPr>
            <p:ph type="body" sz="quarter" idx="14"/>
          </p:nvPr>
        </p:nvSpPr>
        <p:spPr>
          <a:xfrm>
            <a:off x="762003" y="1524003"/>
            <a:ext cx="10668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11430002" y="6477880"/>
            <a:ext cx="761999" cy="380126"/>
          </a:xfrm>
          <a:prstGeom prst="rect">
            <a:avLst/>
          </a:prstGeom>
        </p:spPr>
        <p:txBody>
          <a:bodyPr/>
          <a:lstStyle/>
          <a:p>
            <a:fld id="{FAADACFB-7C71-4E89-89D2-7BBA40B7BFA9}" type="slidenum">
              <a:rPr lang="en-US" smtClean="0">
                <a:solidFill>
                  <a:srgbClr val="000000"/>
                </a:solidFill>
              </a:rPr>
              <a:pPr/>
              <a:t>‹#›</a:t>
            </a:fld>
            <a:endParaRPr lang="en-US" dirty="0">
              <a:solidFill>
                <a:srgbClr val="000000"/>
              </a:solidFill>
            </a:endParaRPr>
          </a:p>
        </p:txBody>
      </p:sp>
      <p:sp>
        <p:nvSpPr>
          <p:cNvPr id="20" name="Footer Placeholder 19"/>
          <p:cNvSpPr>
            <a:spLocks noGrp="1"/>
          </p:cNvSpPr>
          <p:nvPr>
            <p:ph type="ftr" sz="quarter" idx="16"/>
          </p:nvPr>
        </p:nvSpPr>
        <p:spPr>
          <a:xfrm>
            <a:off x="3048000" y="6477873"/>
            <a:ext cx="8382000" cy="380127"/>
          </a:xfrm>
          <a:prstGeom prst="rect">
            <a:avLst/>
          </a:prstGeom>
        </p:spPr>
        <p:txBody>
          <a:bodyPr/>
          <a:lstStyle/>
          <a:p>
            <a:r>
              <a:rPr lang="en-US">
                <a:solidFill>
                  <a:srgbClr val="000000"/>
                </a:solidFill>
              </a:rPr>
              <a:t>Content Collaboration for Media Companies</a:t>
            </a:r>
            <a:endParaRPr lang="en-US" dirty="0">
              <a:solidFill>
                <a:srgbClr val="000000"/>
              </a:solidFill>
            </a:endParaRPr>
          </a:p>
        </p:txBody>
      </p:sp>
    </p:spTree>
    <p:extLst>
      <p:ext uri="{BB962C8B-B14F-4D97-AF65-F5344CB8AC3E}">
        <p14:creationId xmlns:p14="http://schemas.microsoft.com/office/powerpoint/2010/main" val="3397813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0B8C7-B522-496D-B275-8302A22FC714}"/>
              </a:ext>
            </a:extLst>
          </p:cNvPr>
          <p:cNvSpPr/>
          <p:nvPr userDrawn="1"/>
        </p:nvSpPr>
        <p:spPr bwMode="auto">
          <a:xfrm>
            <a:off x="-92075" y="6359526"/>
            <a:ext cx="12315825" cy="53975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DAB16A2-10DD-4A5E-9F26-4FF30FCDE135}"/>
              </a:ext>
            </a:extLst>
          </p:cNvPr>
          <p:cNvSpPr/>
          <p:nvPr userDrawn="1"/>
        </p:nvSpPr>
        <p:spPr bwMode="auto">
          <a:xfrm>
            <a:off x="19051" y="6351"/>
            <a:ext cx="12204700" cy="5254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5" name="Freeform 4">
            <a:extLst>
              <a:ext uri="{FF2B5EF4-FFF2-40B4-BE49-F238E27FC236}">
                <a16:creationId xmlns:a16="http://schemas.microsoft.com/office/drawing/2014/main" id="{919D8968-2CA7-4705-98FC-C7638DCB36D3}"/>
              </a:ext>
            </a:extLst>
          </p:cNvPr>
          <p:cNvSpPr/>
          <p:nvPr userDrawn="1"/>
        </p:nvSpPr>
        <p:spPr bwMode="auto">
          <a:xfrm rot="5400000" flipH="1">
            <a:off x="-1676400" y="1620838"/>
            <a:ext cx="3778251" cy="488950"/>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a:extLst>
              <a:ext uri="{FF2B5EF4-FFF2-40B4-BE49-F238E27FC236}">
                <a16:creationId xmlns:a16="http://schemas.microsoft.com/office/drawing/2014/main" id="{90407EBF-46B8-4EBC-8B83-09522B50B06F}"/>
              </a:ext>
            </a:extLst>
          </p:cNvPr>
          <p:cNvSpPr/>
          <p:nvPr userDrawn="1"/>
        </p:nvSpPr>
        <p:spPr bwMode="auto">
          <a:xfrm flipH="1">
            <a:off x="-34924" y="3708400"/>
            <a:ext cx="492125" cy="3149600"/>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083923"/>
      </p:ext>
    </p:extLst>
  </p:cSld>
  <p:clrMapOvr>
    <a:masterClrMapping/>
  </p:clrMapOvr>
  <p:transition spd="slow">
    <p:split orient="vert"/>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6"/>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5"/>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90350"/>
      </p:ext>
    </p:extLst>
  </p:cSld>
  <p:clrMapOvr>
    <a:masterClrMapping/>
  </p:clrMapOvr>
  <p:transition spd="slow">
    <p:wip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9"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6" indent="0">
              <a:buNone/>
              <a:defRPr/>
            </a:lvl3pPr>
            <a:lvl4pPr marL="869986" indent="0">
              <a:buNone/>
              <a:defRPr/>
            </a:lvl4pPr>
            <a:lvl5pPr marL="1105331" indent="0">
              <a:buNone/>
              <a:defRPr/>
            </a:lvl5pPr>
          </a:lstStyle>
          <a:p>
            <a:pPr lvl="0"/>
            <a:r>
              <a:rPr lang="en-US" dirty="0"/>
              <a:t>Click to add subtitle</a:t>
            </a:r>
          </a:p>
        </p:txBody>
      </p:sp>
    </p:spTree>
    <p:extLst>
      <p:ext uri="{BB962C8B-B14F-4D97-AF65-F5344CB8AC3E}">
        <p14:creationId xmlns:p14="http://schemas.microsoft.com/office/powerpoint/2010/main" val="533834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10445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2423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64848A-CCD5-4AF1-A004-FB6D31E1E5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082" r="3574" b="503"/>
          <a:stretch/>
        </p:blipFill>
        <p:spPr>
          <a:xfrm>
            <a:off x="-3111" y="-16010"/>
            <a:ext cx="11955442" cy="6740150"/>
          </a:xfrm>
          <a:prstGeom prst="rect">
            <a:avLst/>
          </a:prstGeom>
        </p:spPr>
      </p:pic>
      <p:sp>
        <p:nvSpPr>
          <p:cNvPr id="9" name="Title 1"/>
          <p:cNvSpPr>
            <a:spLocks noGrp="1"/>
          </p:cNvSpPr>
          <p:nvPr>
            <p:ph type="title" hasCustomPrompt="1"/>
          </p:nvPr>
        </p:nvSpPr>
        <p:spPr bwMode="auto">
          <a:xfrm>
            <a:off x="269302" y="2648455"/>
            <a:ext cx="6274911" cy="1793104"/>
          </a:xfrm>
          <a:solidFill>
            <a:srgbClr val="3A3A3A">
              <a:alpha val="50196"/>
            </a:srgbClr>
          </a:solidFill>
        </p:spPr>
        <p:txBody>
          <a:bodyPr lIns="146304" tIns="91440" rIns="146304" bIns="91440" anchor="t" anchorCtr="0"/>
          <a:lstStyle>
            <a:lvl1pPr>
              <a:defRPr sz="4706" spc="-98" baseline="0">
                <a:solidFill>
                  <a:schemeClr val="bg1"/>
                </a:solidFill>
              </a:defRPr>
            </a:lvl1pPr>
          </a:lstStyle>
          <a:p>
            <a:r>
              <a:rPr lang="en-US" dirty="0"/>
              <a:t>Empowering</a:t>
            </a:r>
            <a:br>
              <a:rPr lang="en-US" dirty="0"/>
            </a:br>
            <a:r>
              <a:rPr lang="en-US" dirty="0"/>
              <a:t>Media &amp; Entertainment</a:t>
            </a:r>
          </a:p>
        </p:txBody>
      </p:sp>
      <p:sp>
        <p:nvSpPr>
          <p:cNvPr id="3" name="Text Placeholder 2"/>
          <p:cNvSpPr>
            <a:spLocks noGrp="1"/>
          </p:cNvSpPr>
          <p:nvPr>
            <p:ph type="body" sz="quarter" idx="14" hasCustomPrompt="1"/>
          </p:nvPr>
        </p:nvSpPr>
        <p:spPr bwMode="auto">
          <a:xfrm>
            <a:off x="267683" y="4773830"/>
            <a:ext cx="6276530" cy="869096"/>
          </a:xfrm>
          <a:solidFill>
            <a:srgbClr val="3A3A3A">
              <a:alpha val="50196"/>
            </a:srgbClr>
          </a:solidFill>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dirty="0"/>
              <a:t>Rainer Kellerhals</a:t>
            </a:r>
          </a:p>
          <a:p>
            <a:pPr lvl="0"/>
            <a:r>
              <a:rPr lang="en-US" dirty="0"/>
              <a:t>Industry Lead Media &amp; Entertainment EMEA</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232698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381261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6"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6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9" y="-2839"/>
            <a:ext cx="6856853" cy="6858000"/>
          </a:xfrm>
          <a:prstGeom prst="rect">
            <a:avLst/>
          </a:prstGeom>
        </p:spPr>
      </p:pic>
    </p:spTree>
    <p:extLst>
      <p:ext uri="{BB962C8B-B14F-4D97-AF65-F5344CB8AC3E}">
        <p14:creationId xmlns:p14="http://schemas.microsoft.com/office/powerpoint/2010/main" val="2265298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560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0598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810035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27" indent="0">
              <a:buNone/>
              <a:defRPr/>
            </a:lvl2pPr>
            <a:lvl3pPr marL="420196" indent="0">
              <a:buNone/>
              <a:defRPr/>
            </a:lvl3pPr>
            <a:lvl4pPr marL="621324" indent="0">
              <a:buNone/>
              <a:defRPr/>
            </a:lvl4pPr>
            <a:lvl5pPr marL="789403"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8F630550-F659-4152-8A65-02DCB0782F1F}"/>
              </a:ext>
            </a:extLst>
          </p:cNvPr>
          <p:cNvSpPr>
            <a:spLocks noGrp="1"/>
          </p:cNvSpPr>
          <p:nvPr>
            <p:ph type="ftr" sz="quarter" idx="14"/>
          </p:nvPr>
        </p:nvSpPr>
        <p:spPr>
          <a:xfrm>
            <a:off x="3048000" y="6478589"/>
            <a:ext cx="8382000" cy="379412"/>
          </a:xfrm>
          <a:prstGeom prst="rect">
            <a:avLst/>
          </a:prstGeom>
        </p:spPr>
        <p:txBody>
          <a:bodyPr lIns="93269" tIns="46634" rIns="93269" bIns="46634"/>
          <a:lstStyle>
            <a:lvl1pPr defTabSz="914111">
              <a:defRPr>
                <a:solidFill>
                  <a:srgbClr val="505050"/>
                </a:solidFill>
              </a:defRPr>
            </a:lvl1pPr>
          </a:lstStyle>
          <a:p>
            <a:pPr>
              <a:defRPr/>
            </a:pPr>
            <a:endParaRPr lang="en-AU"/>
          </a:p>
        </p:txBody>
      </p:sp>
      <p:sp>
        <p:nvSpPr>
          <p:cNvPr id="5" name="Slide Number Placeholder 4">
            <a:extLst>
              <a:ext uri="{FF2B5EF4-FFF2-40B4-BE49-F238E27FC236}">
                <a16:creationId xmlns:a16="http://schemas.microsoft.com/office/drawing/2014/main" id="{160AD23F-35F6-48A6-BF3B-381F3A7CFC72}"/>
              </a:ext>
            </a:extLst>
          </p:cNvPr>
          <p:cNvSpPr>
            <a:spLocks noGrp="1"/>
          </p:cNvSpPr>
          <p:nvPr>
            <p:ph type="sldNum" sz="quarter" idx="15"/>
          </p:nvPr>
        </p:nvSpPr>
        <p:spPr>
          <a:xfrm>
            <a:off x="11430000" y="6478589"/>
            <a:ext cx="762000" cy="379412"/>
          </a:xfrm>
          <a:prstGeom prst="rect">
            <a:avLst/>
          </a:prstGeom>
        </p:spPr>
        <p:txBody>
          <a:bodyPr lIns="93269" tIns="46634" rIns="93269" bIns="46634"/>
          <a:lstStyle>
            <a:lvl1pPr defTabSz="914111">
              <a:defRPr>
                <a:solidFill>
                  <a:srgbClr val="505050"/>
                </a:solidFill>
              </a:defRPr>
            </a:lvl1pPr>
          </a:lstStyle>
          <a:p>
            <a:pPr>
              <a:defRPr/>
            </a:pPr>
            <a:fld id="{7D371089-D641-4A76-9063-CEE68E31D987}" type="slidenum">
              <a:rPr lang="en-AU"/>
              <a:pPr>
                <a:defRPr/>
              </a:pPr>
              <a:t>‹#›</a:t>
            </a:fld>
            <a:endParaRPr lang="en-AU"/>
          </a:p>
        </p:txBody>
      </p:sp>
    </p:spTree>
    <p:extLst>
      <p:ext uri="{BB962C8B-B14F-4D97-AF65-F5344CB8AC3E}">
        <p14:creationId xmlns:p14="http://schemas.microsoft.com/office/powerpoint/2010/main" val="267815751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4551088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70"/>
            <a:ext cx="4795873" cy="1484704"/>
          </a:xfrm>
        </p:spPr>
        <p:txBody>
          <a:bodyPr wrap="square" anchor="t">
            <a:spAutoFit/>
          </a:bodyPr>
          <a:lstStyle>
            <a:lvl1pPr>
              <a:defRPr sz="4706"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1" y="1"/>
            <a:ext cx="6857649"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374375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3792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683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7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4" y="2095672"/>
            <a:ext cx="2743200" cy="914400"/>
          </a:xfrm>
        </p:spPr>
        <p:txBody>
          <a:bodyPr>
            <a:normAutofit/>
          </a:bodyPr>
          <a:lstStyle>
            <a:lvl1pPr marL="0" marR="0" indent="0" algn="ctr" defTabSz="914320" rtl="0" eaLnBrk="1" fontAlgn="auto" latinLnBrk="0" hangingPunct="1">
              <a:lnSpc>
                <a:spcPct val="100000"/>
              </a:lnSpc>
              <a:spcBef>
                <a:spcPts val="0"/>
              </a:spcBef>
              <a:spcAft>
                <a:spcPts val="0"/>
              </a:spcAft>
              <a:buClrTx/>
              <a:buSzTx/>
              <a:buFont typeface="Wingdings" pitchFamily="2" charset="2"/>
              <a:buNone/>
              <a:tabLst/>
              <a:defRPr lang="en-US" sz="599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32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67822060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06022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7507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105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6992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83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1668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1515112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404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 Tan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07058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84174"/>
            <a:ext cx="11653523" cy="1490739"/>
          </a:xfrm>
        </p:spPr>
        <p:txBody>
          <a:bodyPr/>
          <a:lstStyle>
            <a:lvl1pPr marL="0" indent="0">
              <a:buNone/>
              <a:defRPr sz="2745">
                <a:gradFill>
                  <a:gsLst>
                    <a:gs pos="1250">
                      <a:schemeClr val="tx1"/>
                    </a:gs>
                    <a:gs pos="99000">
                      <a:schemeClr val="tx1"/>
                    </a:gs>
                  </a:gsLst>
                  <a:lin ang="5400000" scaled="0"/>
                </a:gradFill>
              </a:defRPr>
            </a:lvl1pPr>
            <a:lvl2pPr marL="0" indent="0">
              <a:buFontTx/>
              <a:buNone/>
              <a:defRPr sz="1765"/>
            </a:lvl2pPr>
            <a:lvl3pPr marL="224078" indent="0">
              <a:buNone/>
              <a:defRPr sz="1372"/>
            </a:lvl3pPr>
            <a:lvl4pPr marL="448153" indent="0">
              <a:buNone/>
              <a:defRPr sz="1176"/>
            </a:lvl4pPr>
            <a:lvl5pPr marL="672231"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21551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4"/>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7" indent="0">
              <a:buNone/>
              <a:defRPr/>
            </a:lvl2pPr>
            <a:lvl3pPr marL="588191" indent="0">
              <a:buNone/>
              <a:defRPr/>
            </a:lvl3pPr>
            <a:lvl4pPr marL="869728" indent="0">
              <a:buNone/>
              <a:defRPr/>
            </a:lvl4pPr>
            <a:lvl5pPr marL="1105005" indent="0">
              <a:buNone/>
              <a:defRPr/>
            </a:lvl5pPr>
          </a:lstStyle>
          <a:p>
            <a:pPr lvl="0"/>
            <a:r>
              <a:rPr lang="en-US" dirty="0"/>
              <a:t>Click to add subtitle</a:t>
            </a:r>
          </a:p>
        </p:txBody>
      </p:sp>
      <p:sp>
        <p:nvSpPr>
          <p:cNvPr id="16" name="Text Placeholder 15"/>
          <p:cNvSpPr>
            <a:spLocks noGrp="1"/>
          </p:cNvSpPr>
          <p:nvPr>
            <p:ph type="body" sz="quarter" idx="14"/>
          </p:nvPr>
        </p:nvSpPr>
        <p:spPr>
          <a:xfrm>
            <a:off x="150852" y="1600201"/>
            <a:ext cx="11890297" cy="1602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578"/>
            <a:fld id="{FAADACFB-7C71-4E89-89D2-7BBA40B7BFA9}" type="slidenum">
              <a:rPr lang="de-DE" smtClean="0">
                <a:solidFill>
                  <a:srgbClr val="505050"/>
                </a:solidFill>
              </a:rPr>
              <a:pPr defTabSz="1087578"/>
              <a:t>‹#›</a:t>
            </a:fld>
            <a:endParaRPr lang="de-DE" dirty="0">
              <a:solidFill>
                <a:srgbClr val="505050"/>
              </a:solidFill>
            </a:endParaRPr>
          </a:p>
        </p:txBody>
      </p:sp>
      <p:sp>
        <p:nvSpPr>
          <p:cNvPr id="20" name="Footer Placeholder 19"/>
          <p:cNvSpPr>
            <a:spLocks noGrp="1"/>
          </p:cNvSpPr>
          <p:nvPr>
            <p:ph type="ftr" sz="quarter" idx="16"/>
          </p:nvPr>
        </p:nvSpPr>
        <p:spPr/>
        <p:txBody>
          <a:bodyPr/>
          <a:lstStyle/>
          <a:p>
            <a:pPr defTabSz="1087578"/>
            <a:endParaRPr lang="de-DE" dirty="0">
              <a:solidFill>
                <a:srgbClr val="505050"/>
              </a:solidFill>
            </a:endParaRPr>
          </a:p>
        </p:txBody>
      </p:sp>
    </p:spTree>
    <p:extLst>
      <p:ext uri="{BB962C8B-B14F-4D97-AF65-F5344CB8AC3E}">
        <p14:creationId xmlns:p14="http://schemas.microsoft.com/office/powerpoint/2010/main" val="6568061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9"/>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1"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2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86499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39" y="1189177"/>
            <a:ext cx="11655079" cy="2263268"/>
          </a:xfrm>
        </p:spPr>
        <p:txBody>
          <a:bodyPr>
            <a:spAutoFit/>
          </a:bodyPr>
          <a:lstStyle>
            <a:lvl1pPr marL="0" indent="0">
              <a:buNone/>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3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2" y="1187645"/>
            <a:ext cx="11655079"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0397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505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68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15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9964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8947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00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554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9"/>
            <a:ext cx="4795873" cy="1484704"/>
          </a:xfrm>
        </p:spPr>
        <p:txBody>
          <a:bodyPr wrap="square" anchor="ctr">
            <a:spAutoFit/>
          </a:bodyPr>
          <a:lstStyle>
            <a:lvl1pPr>
              <a:defRPr sz="4706"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1" y="1"/>
            <a:ext cx="6857649" cy="6856100"/>
          </a:xfrm>
          <a:prstGeom prst="rect">
            <a:avLst/>
          </a:prstGeo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8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4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49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2"/>
            <a:ext cx="6904778" cy="899665"/>
          </a:xfrm>
        </p:spPr>
        <p:txBody>
          <a:bodyPr/>
          <a:lstStyle>
            <a:lvl1pPr>
              <a:defRPr sz="3922"/>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04409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1"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19064"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3"/>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4"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53112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3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2672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670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719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626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1226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213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8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39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1"/>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3"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8">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883765051"/>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9560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45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56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133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63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51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3515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8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17426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7152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3"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5"/>
            <a:ext cx="7171337" cy="1792326"/>
          </a:xfrm>
          <a:noFill/>
        </p:spPr>
        <p:txBody>
          <a:bodyPr tIns="109728"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33803205"/>
      </p:ext>
    </p:extLst>
  </p:cSld>
  <p:clrMapOvr>
    <a:masterClrMapping/>
  </p:clrMapOvr>
  <p:transition spd="slow"/>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6" name="Rectangle 5"/>
          <p:cNvSpPr/>
          <p:nvPr userDrawn="1"/>
        </p:nvSpPr>
        <p:spPr bwMode="auto">
          <a:xfrm>
            <a:off x="269240"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9" tIns="143366" rIns="179209" bIns="143366"/>
          <a:lstStyle/>
          <a:p>
            <a:pPr marL="0" marR="0" lvl="0" indent="0" algn="ctr" defTabSz="91368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4" y="1413028"/>
            <a:ext cx="6171371" cy="2488894"/>
          </a:xfrm>
        </p:spPr>
        <p:txBody>
          <a:bodyPr/>
          <a:lstStyle>
            <a:lvl1pPr>
              <a:defRPr sz="5879"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7987" indent="0" algn="ctr">
              <a:buNone/>
              <a:defRPr>
                <a:solidFill>
                  <a:schemeClr val="tx1">
                    <a:tint val="75000"/>
                  </a:schemeClr>
                </a:solidFill>
              </a:defRPr>
            </a:lvl2pPr>
            <a:lvl3pPr marL="895974" indent="0" algn="ctr">
              <a:buNone/>
              <a:defRPr>
                <a:solidFill>
                  <a:schemeClr val="tx1">
                    <a:tint val="75000"/>
                  </a:schemeClr>
                </a:solidFill>
              </a:defRPr>
            </a:lvl3pPr>
            <a:lvl4pPr marL="1343960" indent="0" algn="ctr">
              <a:buNone/>
              <a:defRPr>
                <a:solidFill>
                  <a:schemeClr val="tx1">
                    <a:tint val="75000"/>
                  </a:schemeClr>
                </a:solidFill>
              </a:defRPr>
            </a:lvl4pPr>
            <a:lvl5pPr marL="1791948" indent="0" algn="ctr">
              <a:buNone/>
              <a:defRPr>
                <a:solidFill>
                  <a:schemeClr val="tx1">
                    <a:tint val="75000"/>
                  </a:schemeClr>
                </a:solidFill>
              </a:defRPr>
            </a:lvl5pPr>
            <a:lvl6pPr marL="2239937" indent="0" algn="ctr">
              <a:buNone/>
              <a:defRPr>
                <a:solidFill>
                  <a:schemeClr val="tx1">
                    <a:tint val="75000"/>
                  </a:schemeClr>
                </a:solidFill>
              </a:defRPr>
            </a:lvl6pPr>
            <a:lvl7pPr marL="2687922" indent="0" algn="ctr">
              <a:buNone/>
              <a:defRPr>
                <a:solidFill>
                  <a:schemeClr val="tx1">
                    <a:tint val="75000"/>
                  </a:schemeClr>
                </a:solidFill>
              </a:defRPr>
            </a:lvl7pPr>
            <a:lvl8pPr marL="3135908" indent="0" algn="ctr">
              <a:buNone/>
              <a:defRPr>
                <a:solidFill>
                  <a:schemeClr val="tx1">
                    <a:tint val="75000"/>
                  </a:schemeClr>
                </a:solidFill>
              </a:defRPr>
            </a:lvl8pPr>
            <a:lvl9pPr marL="358389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88918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705900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01">
              <a:defRPr/>
            </a:pPr>
            <a:fld id="{6052FC3A-E1BD-E54F-9A48-71EBDEF00552}" type="slidenum">
              <a:rPr lang="en-US" smtClean="0"/>
              <a:pPr defTabSz="913801">
                <a:defRPr/>
              </a:pPr>
              <a:t>‹#›</a:t>
            </a:fld>
            <a:endParaRPr lang="en-US"/>
          </a:p>
        </p:txBody>
      </p:sp>
    </p:spTree>
    <p:extLst>
      <p:ext uri="{BB962C8B-B14F-4D97-AF65-F5344CB8AC3E}">
        <p14:creationId xmlns:p14="http://schemas.microsoft.com/office/powerpoint/2010/main" val="412381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01">
              <a:defRPr/>
            </a:pPr>
            <a:fld id="{675909FA-3F91-0646-A6A8-60C236B90508}" type="slidenum">
              <a:rPr lang="en-US" smtClean="0"/>
              <a:pPr defTabSz="913801">
                <a:defRPr/>
              </a:pPr>
              <a:t>‹#›</a:t>
            </a:fld>
            <a:endParaRPr lang="en-US"/>
          </a:p>
        </p:txBody>
      </p:sp>
    </p:spTree>
    <p:extLst>
      <p:ext uri="{BB962C8B-B14F-4D97-AF65-F5344CB8AC3E}">
        <p14:creationId xmlns:p14="http://schemas.microsoft.com/office/powerpoint/2010/main" val="385748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25412046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0309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933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356176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2"/>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914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3"/>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9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0"/>
            <a:ext cx="4482124" cy="395317"/>
          </a:xfrm>
          <a:prstGeom prst="rect">
            <a:avLst/>
          </a:prstGeom>
          <a:noFill/>
          <a:ln w="12700">
            <a:noFill/>
            <a:miter lim="800000"/>
            <a:headEnd type="none" w="sm" len="sm"/>
            <a:tailEnd type="none" w="sm" len="sm"/>
          </a:ln>
          <a:effectLst/>
        </p:spPr>
        <p:txBody>
          <a:bodyPr vert="horz" wrap="square" lIns="179209" tIns="143366" rIns="179209" bIns="143366" numCol="1" anchor="t" anchorCtr="0" compatLnSpc="1">
            <a:prstTxWarp prst="textNoShape">
              <a:avLst/>
            </a:prstTxWarp>
            <a:spAutoFit/>
          </a:bodyPr>
          <a:lstStyle/>
          <a:p>
            <a:pPr marL="0" marR="0" lvl="0" indent="0" algn="r" defTabSz="9134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2"/>
            <a:ext cx="3227129" cy="687975"/>
          </a:xfrm>
          <a:prstGeom prst="rect">
            <a:avLst/>
          </a:prstGeom>
        </p:spPr>
      </p:pic>
    </p:spTree>
    <p:extLst>
      <p:ext uri="{BB962C8B-B14F-4D97-AF65-F5344CB8AC3E}">
        <p14:creationId xmlns:p14="http://schemas.microsoft.com/office/powerpoint/2010/main" val="376903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9064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1" y="3696658"/>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85671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40" y="2108566"/>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400"/>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968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53261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6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53485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6258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5" indent="0">
              <a:buNone/>
              <a:defRPr/>
            </a:lvl3pPr>
            <a:lvl4pPr marL="439369" indent="0">
              <a:buNone/>
              <a:defRPr/>
            </a:lvl4pPr>
            <a:lvl5pPr marL="6590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84771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59893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9214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88118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8318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3115"/>
          </a:xfrm>
        </p:spPr>
        <p:txBody>
          <a:bodyPr/>
          <a:lstStyle>
            <a:lvl1pPr>
              <a:defRPr sz="353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8023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2224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8423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04508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7470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6320940"/>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6022226"/>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14930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802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2" tIns="44822" rIns="44822" bIns="44822" numCol="1" spcCol="0" rtlCol="0" fromWordArt="0" anchor="ctr" anchorCtr="0" forceAA="0" compatLnSpc="1">
            <a:prstTxWarp prst="textNoShape">
              <a:avLst/>
            </a:prstTxWarp>
            <a:noAutofit/>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6484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59" tIns="175759" rIns="175759" bIns="175759" numCol="1" anchor="t" anchorCtr="0" compatLnSpc="1">
            <a:prstTxWarp prst="textNoShape">
              <a:avLst/>
            </a:prstTxWarp>
            <a:spAutoFit/>
          </a:bodyPr>
          <a:lstStyle/>
          <a:p>
            <a:pPr marL="0" marR="0" lvl="0" indent="0" algn="l" defTabSz="895931"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82657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94111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4" indent="-279184">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10" indent="-270031">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94" indent="-279184">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79" indent="-219685">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63" indent="-219685">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9686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22422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3" indent="0">
              <a:buNone/>
              <a:defRPr/>
            </a:lvl3pPr>
            <a:lvl4pPr marL="439285" indent="0">
              <a:buNone/>
              <a:defRPr/>
            </a:lvl4pPr>
            <a:lvl5pPr marL="6589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16512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648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854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4537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sz="7059"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1" y="3877276"/>
            <a:ext cx="9860673" cy="778565"/>
          </a:xfrm>
          <a:noFill/>
        </p:spPr>
        <p:txBody>
          <a:bodyPr lIns="182880" tIns="146304" rIns="182880" bIns="146304"/>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80841676"/>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5358050"/>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19692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927769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2922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65934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6"/>
            <a:ext cx="5378548" cy="2869447"/>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59097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304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539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5390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557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38756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marL="0" marR="0" lvl="0" indent="0" algn="l" defTabSz="9140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70"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1970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3101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3"/>
            <a:ext cx="12192000" cy="6858000"/>
          </a:xfrm>
          <a:prstGeom prst="rect">
            <a:avLst/>
          </a:prstGeom>
        </p:spPr>
      </p:pic>
      <p:sp>
        <p:nvSpPr>
          <p:cNvPr id="6" name="Rectangle 5"/>
          <p:cNvSpPr/>
          <p:nvPr userDrawn="1"/>
        </p:nvSpPr>
        <p:spPr bwMode="auto">
          <a:xfrm>
            <a:off x="269241"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143368" rIns="179212" bIns="143368"/>
          <a:lstStyle/>
          <a:p>
            <a:pPr marL="0" marR="0" lvl="0" indent="0" algn="ctr" defTabSz="91376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5" y="1413029"/>
            <a:ext cx="6171371" cy="2488894"/>
          </a:xfrm>
        </p:spPr>
        <p:txBody>
          <a:bodyPr/>
          <a:lstStyle>
            <a:lvl1pPr>
              <a:defRPr sz="5879"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027" indent="0" algn="ctr">
              <a:buNone/>
              <a:defRPr>
                <a:solidFill>
                  <a:schemeClr val="tx1">
                    <a:tint val="75000"/>
                  </a:schemeClr>
                </a:solidFill>
              </a:defRPr>
            </a:lvl2pPr>
            <a:lvl3pPr marL="896057" indent="0" algn="ctr">
              <a:buNone/>
              <a:defRPr>
                <a:solidFill>
                  <a:schemeClr val="tx1">
                    <a:tint val="75000"/>
                  </a:schemeClr>
                </a:solidFill>
              </a:defRPr>
            </a:lvl3pPr>
            <a:lvl4pPr marL="1344083" indent="0" algn="ctr">
              <a:buNone/>
              <a:defRPr>
                <a:solidFill>
                  <a:schemeClr val="tx1">
                    <a:tint val="75000"/>
                  </a:schemeClr>
                </a:solidFill>
              </a:defRPr>
            </a:lvl4pPr>
            <a:lvl5pPr marL="1792113" indent="0" algn="ctr">
              <a:buNone/>
              <a:defRPr>
                <a:solidFill>
                  <a:schemeClr val="tx1">
                    <a:tint val="75000"/>
                  </a:schemeClr>
                </a:solidFill>
              </a:defRPr>
            </a:lvl5pPr>
            <a:lvl6pPr marL="2240141" indent="0" algn="ctr">
              <a:buNone/>
              <a:defRPr>
                <a:solidFill>
                  <a:schemeClr val="tx1">
                    <a:tint val="75000"/>
                  </a:schemeClr>
                </a:solidFill>
              </a:defRPr>
            </a:lvl6pPr>
            <a:lvl7pPr marL="2688170" indent="0" algn="ctr">
              <a:buNone/>
              <a:defRPr>
                <a:solidFill>
                  <a:schemeClr val="tx1">
                    <a:tint val="75000"/>
                  </a:schemeClr>
                </a:solidFill>
              </a:defRPr>
            </a:lvl7pPr>
            <a:lvl8pPr marL="3136196" indent="0" algn="ctr">
              <a:buNone/>
              <a:defRPr>
                <a:solidFill>
                  <a:schemeClr val="tx1">
                    <a:tint val="75000"/>
                  </a:schemeClr>
                </a:solidFill>
              </a:defRPr>
            </a:lvl8pPr>
            <a:lvl9pPr marL="358422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8229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051504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80"/>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85">
              <a:defRPr/>
            </a:pPr>
            <a:fld id="{6052FC3A-E1BD-E54F-9A48-71EBDEF00552}" type="slidenum">
              <a:rPr lang="en-US" smtClean="0"/>
              <a:pPr defTabSz="913885">
                <a:defRPr/>
              </a:pPr>
              <a:t>‹#›</a:t>
            </a:fld>
            <a:endParaRPr lang="en-US"/>
          </a:p>
        </p:txBody>
      </p:sp>
    </p:spTree>
    <p:extLst>
      <p:ext uri="{BB962C8B-B14F-4D97-AF65-F5344CB8AC3E}">
        <p14:creationId xmlns:p14="http://schemas.microsoft.com/office/powerpoint/2010/main" val="24368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85">
              <a:defRPr/>
            </a:pPr>
            <a:fld id="{675909FA-3F91-0646-A6A8-60C236B90508}" type="slidenum">
              <a:rPr lang="en-US" smtClean="0"/>
              <a:pPr defTabSz="913885">
                <a:defRPr/>
              </a:pPr>
              <a:t>‹#›</a:t>
            </a:fld>
            <a:endParaRPr lang="en-US"/>
          </a:p>
        </p:txBody>
      </p:sp>
    </p:spTree>
    <p:extLst>
      <p:ext uri="{BB962C8B-B14F-4D97-AF65-F5344CB8AC3E}">
        <p14:creationId xmlns:p14="http://schemas.microsoft.com/office/powerpoint/2010/main" val="179267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76253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7762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33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0720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1"/>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87834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8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1"/>
            <a:ext cx="4482124" cy="395317"/>
          </a:xfrm>
          <a:prstGeom prst="rect">
            <a:avLst/>
          </a:prstGeom>
          <a:noFill/>
          <a:ln w="12700">
            <a:noFill/>
            <a:miter lim="800000"/>
            <a:headEnd type="none" w="sm" len="sm"/>
            <a:tailEnd type="none" w="sm" len="sm"/>
          </a:ln>
          <a:effectLst/>
        </p:spPr>
        <p:txBody>
          <a:bodyPr vert="horz" wrap="square" lIns="179212" tIns="143368" rIns="179212" bIns="143368" numCol="1" anchor="t" anchorCtr="0" compatLnSpc="1">
            <a:prstTxWarp prst="textNoShape">
              <a:avLst/>
            </a:prstTxWarp>
            <a:spAutoFit/>
          </a:bodyPr>
          <a:lstStyle/>
          <a:p>
            <a:pPr marL="0" marR="0" lvl="0" indent="0" algn="r" defTabSz="91350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3"/>
            <a:ext cx="3227129" cy="687975"/>
          </a:xfrm>
          <a:prstGeom prst="rect">
            <a:avLst/>
          </a:prstGeom>
        </p:spPr>
      </p:pic>
    </p:spTree>
    <p:extLst>
      <p:ext uri="{BB962C8B-B14F-4D97-AF65-F5344CB8AC3E}">
        <p14:creationId xmlns:p14="http://schemas.microsoft.com/office/powerpoint/2010/main" val="2911080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627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737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0"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19065"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5"/>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2"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259958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4" y="6477874"/>
            <a:ext cx="8382000" cy="380127"/>
          </a:xfrm>
          <a:prstGeom prst="rect">
            <a:avLst/>
          </a:prstGeom>
        </p:spPr>
        <p:txBody>
          <a:bodyPr lIns="93269" tIns="46634" rIns="93269" bIns="46634"/>
          <a:lstStyle/>
          <a:p>
            <a:pPr defTabSz="914009"/>
            <a:endParaRPr lang="en-AU">
              <a:solidFill>
                <a:srgbClr val="505050"/>
              </a:solidFill>
            </a:endParaRPr>
          </a:p>
        </p:txBody>
      </p:sp>
      <p:sp>
        <p:nvSpPr>
          <p:cNvPr id="5" name="Slide Number Placeholder 4"/>
          <p:cNvSpPr>
            <a:spLocks noGrp="1"/>
          </p:cNvSpPr>
          <p:nvPr>
            <p:ph type="sldNum" sz="quarter" idx="12"/>
          </p:nvPr>
        </p:nvSpPr>
        <p:spPr>
          <a:xfrm>
            <a:off x="11430002" y="6478589"/>
            <a:ext cx="761998" cy="379413"/>
          </a:xfrm>
          <a:prstGeom prst="rect">
            <a:avLst/>
          </a:prstGeom>
        </p:spPr>
        <p:txBody>
          <a:bodyPr lIns="93269" tIns="46634" rIns="93269" bIns="46634"/>
          <a:lstStyle/>
          <a:p>
            <a:pPr defTabSz="914009"/>
            <a:fld id="{5B9D37C2-AA08-4C65-A3C2-8ACE3BB0D220}" type="slidenum">
              <a:rPr lang="en-AU" smtClean="0">
                <a:solidFill>
                  <a:srgbClr val="505050"/>
                </a:solidFill>
              </a:rPr>
              <a:pPr defTabSz="914009"/>
              <a:t>‹#›</a:t>
            </a:fld>
            <a:endParaRPr lang="en-AU">
              <a:solidFill>
                <a:srgbClr val="505050"/>
              </a:solidFill>
            </a:endParaRPr>
          </a:p>
        </p:txBody>
      </p:sp>
      <p:sp>
        <p:nvSpPr>
          <p:cNvPr id="6" name="Text Placeholder 5"/>
          <p:cNvSpPr>
            <a:spLocks noGrp="1"/>
          </p:cNvSpPr>
          <p:nvPr>
            <p:ph type="body" sz="quarter" idx="13" hasCustomPrompt="1"/>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05" indent="0">
              <a:buNone/>
              <a:defRPr/>
            </a:lvl2pPr>
            <a:lvl3pPr marL="420149" indent="0">
              <a:buNone/>
              <a:defRPr/>
            </a:lvl3pPr>
            <a:lvl4pPr marL="621255" indent="0">
              <a:buNone/>
              <a:defRPr/>
            </a:lvl4pPr>
            <a:lvl5pPr marL="789315" indent="0">
              <a:buNone/>
              <a:defRPr/>
            </a:lvl5pPr>
          </a:lstStyle>
          <a:p>
            <a:pPr lvl="0"/>
            <a:r>
              <a:rPr lang="en-US"/>
              <a:t>Click to add subtitle</a:t>
            </a:r>
          </a:p>
        </p:txBody>
      </p:sp>
    </p:spTree>
    <p:extLst>
      <p:ext uri="{BB962C8B-B14F-4D97-AF65-F5344CB8AC3E}">
        <p14:creationId xmlns:p14="http://schemas.microsoft.com/office/powerpoint/2010/main" val="15125577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17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134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Ligh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068AA5-12A4-4D36-8B17-8ED73CDF2A8D}"/>
              </a:ext>
            </a:extLst>
          </p:cNvPr>
          <p:cNvSpPr txBox="1">
            <a:spLocks/>
          </p:cNvSpPr>
          <p:nvPr/>
        </p:nvSpPr>
        <p:spPr>
          <a:xfrm>
            <a:off x="914402" y="6165851"/>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65000"/>
                  </a:srgbClr>
                </a:solidFill>
              </a:rPr>
              <a:t>Microsoft Confidential, For Internal Use Only</a:t>
            </a:r>
          </a:p>
        </p:txBody>
      </p:sp>
      <p:grpSp>
        <p:nvGrpSpPr>
          <p:cNvPr id="6" name="Group 5">
            <a:extLst>
              <a:ext uri="{FF2B5EF4-FFF2-40B4-BE49-F238E27FC236}">
                <a16:creationId xmlns:a16="http://schemas.microsoft.com/office/drawing/2014/main" id="{678E0E73-9CB2-463E-83AA-848F76A3BD1E}"/>
              </a:ext>
            </a:extLst>
          </p:cNvPr>
          <p:cNvGrpSpPr>
            <a:grpSpLocks/>
          </p:cNvGrpSpPr>
          <p:nvPr userDrawn="1"/>
        </p:nvGrpSpPr>
        <p:grpSpPr bwMode="auto">
          <a:xfrm>
            <a:off x="9172576" y="5108576"/>
            <a:ext cx="2671764" cy="1347788"/>
            <a:chOff x="9169594" y="5071065"/>
            <a:chExt cx="2670869" cy="1347933"/>
          </a:xfrm>
        </p:grpSpPr>
        <p:sp>
          <p:nvSpPr>
            <p:cNvPr id="7" name="TextBox 6">
              <a:extLst>
                <a:ext uri="{FF2B5EF4-FFF2-40B4-BE49-F238E27FC236}">
                  <a16:creationId xmlns:a16="http://schemas.microsoft.com/office/drawing/2014/main" id="{4B2CAF18-1194-46D6-85AF-BA8DE72AE892}"/>
                </a:ext>
              </a:extLst>
            </p:cNvPr>
            <p:cNvSpPr txBox="1"/>
            <p:nvPr/>
          </p:nvSpPr>
          <p:spPr>
            <a:xfrm>
              <a:off x="9169594" y="6157032"/>
              <a:ext cx="2651825" cy="249265"/>
            </a:xfrm>
            <a:prstGeom prst="rect">
              <a:avLst/>
            </a:prstGeom>
            <a:noFill/>
          </p:spPr>
          <p:txBody>
            <a:bodyPr>
              <a:spAutoFit/>
            </a:bodyPr>
            <a:lstStyle/>
            <a:p>
              <a:pPr algn="ctr" defTabSz="914049" eaLnBrk="1" fontAlgn="auto" hangingPunct="1">
                <a:spcBef>
                  <a:spcPts val="0"/>
                </a:spcBef>
                <a:spcAft>
                  <a:spcPts val="0"/>
                </a:spcAft>
                <a:defRPr/>
              </a:pPr>
              <a:r>
                <a:rPr lang="en-US" sz="1000" spc="40">
                  <a:solidFill>
                    <a:srgbClr val="0072C6"/>
                  </a:solidFill>
                  <a:latin typeface="Segoe" panose="020B0502040504020203" pitchFamily="34" charset="0"/>
                </a:rPr>
                <a:t>Applications and Services Group</a:t>
              </a:r>
            </a:p>
          </p:txBody>
        </p:sp>
        <p:sp>
          <p:nvSpPr>
            <p:cNvPr id="8" name="TextBox 7">
              <a:extLst>
                <a:ext uri="{FF2B5EF4-FFF2-40B4-BE49-F238E27FC236}">
                  <a16:creationId xmlns:a16="http://schemas.microsoft.com/office/drawing/2014/main" id="{4C7B0B9C-ED65-44EA-99C5-0FDE4D837FB6}"/>
                </a:ext>
              </a:extLst>
            </p:cNvPr>
            <p:cNvSpPr txBox="1"/>
            <p:nvPr/>
          </p:nvSpPr>
          <p:spPr>
            <a:xfrm>
              <a:off x="9372726" y="5071065"/>
              <a:ext cx="2467737" cy="1347933"/>
            </a:xfrm>
            <a:prstGeom prst="rect">
              <a:avLst/>
            </a:prstGeom>
            <a:noFill/>
          </p:spPr>
          <p:txBody>
            <a:bodyPr>
              <a:spAutoFit/>
            </a:bodyPr>
            <a:lstStyle/>
            <a:p>
              <a:pPr defTabSz="914049" eaLnBrk="1" fontAlgn="auto" hangingPunct="1">
                <a:spcBef>
                  <a:spcPts val="0"/>
                </a:spcBef>
                <a:spcAft>
                  <a:spcPts val="0"/>
                </a:spcAft>
                <a:defRPr/>
              </a:pPr>
              <a:r>
                <a:rPr lang="en-US" sz="7996" b="1" spc="-300">
                  <a:solidFill>
                    <a:srgbClr val="0072C6"/>
                  </a:solidFill>
                  <a:latin typeface="Century Gothic" panose="020B0502020202020204" pitchFamily="34" charset="0"/>
                </a:rPr>
                <a:t>ASG</a:t>
              </a:r>
            </a:p>
          </p:txBody>
        </p:sp>
      </p:grpSp>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tx2"/>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10005665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Dark">
    <p:bg>
      <p:bgPr>
        <a:solidFill>
          <a:schemeClr val="tx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E71B39-76D3-4527-8BED-6BD0F22D9016}"/>
              </a:ext>
            </a:extLst>
          </p:cNvPr>
          <p:cNvSpPr txBox="1">
            <a:spLocks/>
          </p:cNvSpPr>
          <p:nvPr/>
        </p:nvSpPr>
        <p:spPr>
          <a:xfrm>
            <a:off x="914037" y="616590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alpha val="75000"/>
                  </a:srgbClr>
                </a:solidFill>
              </a:rPr>
              <a:t>Microsoft Confidential, For Internal Use Only</a:t>
            </a:r>
          </a:p>
        </p:txBody>
      </p:sp>
      <p:grpSp>
        <p:nvGrpSpPr>
          <p:cNvPr id="6" name="Group 5">
            <a:extLst>
              <a:ext uri="{FF2B5EF4-FFF2-40B4-BE49-F238E27FC236}">
                <a16:creationId xmlns:a16="http://schemas.microsoft.com/office/drawing/2014/main" id="{BA61B4BA-C6CC-4D10-AA9A-E4855362F565}"/>
              </a:ext>
            </a:extLst>
          </p:cNvPr>
          <p:cNvGrpSpPr>
            <a:grpSpLocks/>
          </p:cNvGrpSpPr>
          <p:nvPr userDrawn="1"/>
        </p:nvGrpSpPr>
        <p:grpSpPr bwMode="auto">
          <a:xfrm>
            <a:off x="9180513" y="5156200"/>
            <a:ext cx="2652712" cy="1363410"/>
            <a:chOff x="9177543" y="5118412"/>
            <a:chExt cx="2652212" cy="1363604"/>
          </a:xfrm>
        </p:grpSpPr>
        <p:sp>
          <p:nvSpPr>
            <p:cNvPr id="7" name="TextBox 6">
              <a:extLst>
                <a:ext uri="{FF2B5EF4-FFF2-40B4-BE49-F238E27FC236}">
                  <a16:creationId xmlns:a16="http://schemas.microsoft.com/office/drawing/2014/main" id="{02149A98-AFD4-418E-9218-9AD4732AD2D2}"/>
                </a:ext>
              </a:extLst>
            </p:cNvPr>
            <p:cNvSpPr txBox="1"/>
            <p:nvPr/>
          </p:nvSpPr>
          <p:spPr>
            <a:xfrm>
              <a:off x="9177543" y="6165409"/>
              <a:ext cx="2652212" cy="316607"/>
            </a:xfrm>
            <a:prstGeom prst="rect">
              <a:avLst/>
            </a:prstGeom>
            <a:noFill/>
          </p:spPr>
          <p:txBody>
            <a:bodyPr>
              <a:spAutoFit/>
            </a:bodyPr>
            <a:lstStyle/>
            <a:p>
              <a:pPr algn="ctr" defTabSz="913874" eaLnBrk="1" fontAlgn="auto" hangingPunct="1">
                <a:spcBef>
                  <a:spcPts val="0"/>
                </a:spcBef>
                <a:spcAft>
                  <a:spcPts val="0"/>
                </a:spcAft>
                <a:defRPr/>
              </a:pPr>
              <a:r>
                <a:rPr lang="en-US" sz="1428">
                  <a:solidFill>
                    <a:srgbClr val="FFFFFF">
                      <a:alpha val="90000"/>
                    </a:srgbClr>
                  </a:solidFill>
                  <a:latin typeface="Segoe" panose="020B0502040504020203" pitchFamily="34" charset="0"/>
                </a:rPr>
                <a:t>Cloud &amp; Enterprise</a:t>
              </a:r>
            </a:p>
          </p:txBody>
        </p:sp>
        <p:sp>
          <p:nvSpPr>
            <p:cNvPr id="8" name="TextBox 7">
              <a:extLst>
                <a:ext uri="{FF2B5EF4-FFF2-40B4-BE49-F238E27FC236}">
                  <a16:creationId xmlns:a16="http://schemas.microsoft.com/office/drawing/2014/main" id="{140E32D2-AD8A-4F3F-9A90-BCB361BCBD3A}"/>
                </a:ext>
              </a:extLst>
            </p:cNvPr>
            <p:cNvSpPr txBox="1"/>
            <p:nvPr/>
          </p:nvSpPr>
          <p:spPr>
            <a:xfrm>
              <a:off x="9523553" y="5118412"/>
              <a:ext cx="1925274" cy="1128873"/>
            </a:xfrm>
            <a:prstGeom prst="rect">
              <a:avLst/>
            </a:prstGeom>
            <a:noFill/>
          </p:spPr>
          <p:txBody>
            <a:bodyPr>
              <a:spAutoFit/>
            </a:bodyPr>
            <a:lstStyle/>
            <a:p>
              <a:pPr algn="ctr" defTabSz="913874" eaLnBrk="1" fontAlgn="auto" hangingPunct="1">
                <a:spcBef>
                  <a:spcPts val="0"/>
                </a:spcBef>
                <a:spcAft>
                  <a:spcPts val="0"/>
                </a:spcAft>
                <a:defRPr/>
              </a:pPr>
              <a:r>
                <a:rPr lang="en-US" sz="6596" b="1" spc="-300">
                  <a:solidFill>
                    <a:srgbClr val="FFFFFF"/>
                  </a:solidFill>
                  <a:latin typeface="Century Gothic" panose="020B0502020202020204" pitchFamily="34" charset="0"/>
                </a:rPr>
                <a:t>C&amp;E</a:t>
              </a:r>
            </a:p>
          </p:txBody>
        </p:sp>
      </p:grpSp>
      <p:pic>
        <p:nvPicPr>
          <p:cNvPr id="9" name="Picture 8">
            <a:extLst>
              <a:ext uri="{FF2B5EF4-FFF2-40B4-BE49-F238E27FC236}">
                <a16:creationId xmlns:a16="http://schemas.microsoft.com/office/drawing/2014/main" id="{0588AAD9-28FA-4B8C-966C-35E964DED3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48814" y="4732339"/>
            <a:ext cx="1909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bg1"/>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2230900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1288475"/>
            <a:ext cx="11151919" cy="4281056"/>
          </a:xfrm>
        </p:spPr>
        <p:txBody>
          <a:bodyPr anchor="ctr" anchorCtr="0"/>
          <a:lstStyle>
            <a:lvl1pPr>
              <a:defRPr sz="8796" spc="-300" baseline="0">
                <a:gradFill>
                  <a:gsLst>
                    <a:gs pos="100000">
                      <a:schemeClr val="bg1"/>
                    </a:gs>
                    <a:gs pos="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1073355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2"/>
            <a:ext cx="11151919"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273" indent="-233273">
              <a:spcBef>
                <a:spcPts val="600"/>
              </a:spcBef>
              <a:buSzPct val="100000"/>
              <a:buFont typeface="Arial" panose="020B0604020202020204" pitchFamily="34" charset="0"/>
              <a:buChar char="•"/>
              <a:defRPr baseline="0"/>
            </a:lvl2pPr>
            <a:lvl3pPr marL="461785" indent="-225339">
              <a:spcBef>
                <a:spcPts val="600"/>
              </a:spcBef>
              <a:buSzPct val="75000"/>
              <a:buFont typeface="Courier New" panose="02070309020205020404" pitchFamily="49" charset="0"/>
              <a:buChar char="o"/>
              <a:tabLst>
                <a:tab pos="461785" algn="l"/>
              </a:tabLst>
              <a:defRPr baseline="0"/>
            </a:lvl3pPr>
            <a:lvl4pPr marL="683950" indent="-231685">
              <a:spcBef>
                <a:spcPts val="600"/>
              </a:spcBef>
              <a:buFont typeface="Wingdings" panose="05000000000000000000" pitchFamily="2" charset="2"/>
              <a:buChar char="§"/>
              <a:defRPr baseline="0"/>
            </a:lvl4pPr>
            <a:lvl5pPr marL="914049" indent="-225339">
              <a:spcBef>
                <a:spcPts val="600"/>
              </a:spcBef>
              <a:tabLst/>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14430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9" cy="4163292"/>
          </a:xfrm>
          <a:prstGeom prst="rect">
            <a:avLst/>
          </a:prstGeom>
        </p:spPr>
        <p:txBody>
          <a:bodyPr/>
          <a:lstStyle>
            <a:lvl1pPr marL="0" indent="0">
              <a:spcBef>
                <a:spcPts val="2400"/>
              </a:spcBef>
              <a:buNone/>
              <a:defRPr sz="4000">
                <a:solidFill>
                  <a:schemeClr val="accent1"/>
                </a:solidFill>
                <a:latin typeface="+mj-lt"/>
              </a:defRPr>
            </a:lvl1pPr>
            <a:lvl2pPr marL="0" indent="0">
              <a:buNone/>
              <a:defRPr sz="2000">
                <a:gradFill>
                  <a:gsLst>
                    <a:gs pos="100000">
                      <a:schemeClr val="bg2"/>
                    </a:gs>
                    <a:gs pos="0">
                      <a:schemeClr val="bg2"/>
                    </a:gs>
                  </a:gsLst>
                  <a:lin ang="5400000" scaled="0"/>
                </a:gradFill>
              </a:defRPr>
            </a:lvl2pPr>
            <a:lvl3pPr marL="231685" indent="0">
              <a:buNone/>
              <a:defRPr sz="2000">
                <a:gradFill>
                  <a:gsLst>
                    <a:gs pos="100000">
                      <a:schemeClr val="bg2"/>
                    </a:gs>
                    <a:gs pos="0">
                      <a:schemeClr val="bg2"/>
                    </a:gs>
                  </a:gsLst>
                  <a:lin ang="5400000" scaled="0"/>
                </a:gradFill>
              </a:defRPr>
            </a:lvl3pPr>
            <a:lvl4pPr marL="457025" indent="0">
              <a:buNone/>
              <a:defRPr sz="2000">
                <a:gradFill>
                  <a:gsLst>
                    <a:gs pos="100000">
                      <a:schemeClr val="bg2"/>
                    </a:gs>
                    <a:gs pos="0">
                      <a:schemeClr val="bg2"/>
                    </a:gs>
                  </a:gsLst>
                  <a:lin ang="5400000" scaled="0"/>
                </a:gradFill>
              </a:defRPr>
            </a:lvl4pPr>
            <a:lvl5pPr marL="69347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265284004"/>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6" name="Text Placeholder 5"/>
          <p:cNvSpPr>
            <a:spLocks noGrp="1"/>
          </p:cNvSpPr>
          <p:nvPr>
            <p:ph type="body" sz="quarter" idx="11"/>
          </p:nvPr>
        </p:nvSpPr>
        <p:spPr>
          <a:xfrm>
            <a:off x="520840" y="1447803"/>
            <a:ext cx="5396365" cy="4443845"/>
          </a:xfrm>
        </p:spPr>
        <p:txBody>
          <a:bodyPr/>
          <a:lstStyle>
            <a:lvl1pPr marL="0" indent="0">
              <a:spcBef>
                <a:spcPts val="1200"/>
              </a:spcBef>
              <a:buNone/>
              <a:defRPr sz="36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273" indent="0">
              <a:buNone/>
              <a:defRPr sz="2000">
                <a:gradFill>
                  <a:gsLst>
                    <a:gs pos="1000">
                      <a:schemeClr val="bg2"/>
                    </a:gs>
                    <a:gs pos="98000">
                      <a:schemeClr val="bg2"/>
                    </a:gs>
                  </a:gsLst>
                  <a:lin ang="5400000" scaled="0"/>
                </a:gradFill>
              </a:defRPr>
            </a:lvl3pPr>
            <a:lvl4pPr marL="457025" indent="0">
              <a:buNone/>
              <a:defRPr sz="2000">
                <a:gradFill>
                  <a:gsLst>
                    <a:gs pos="1000">
                      <a:schemeClr val="bg2"/>
                    </a:gs>
                    <a:gs pos="98000">
                      <a:schemeClr val="bg2"/>
                    </a:gs>
                  </a:gsLst>
                  <a:lin ang="5400000" scaled="0"/>
                </a:gradFill>
              </a:defRPr>
            </a:lvl4pPr>
            <a:lvl5pPr marL="69347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5" y="1447803"/>
            <a:ext cx="5396365" cy="4443845"/>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353471"/>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amp;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9" name="Text Placeholder 8"/>
          <p:cNvSpPr>
            <a:spLocks noGrp="1"/>
          </p:cNvSpPr>
          <p:nvPr>
            <p:ph type="body" sz="quarter" idx="12"/>
          </p:nvPr>
        </p:nvSpPr>
        <p:spPr>
          <a:xfrm>
            <a:off x="5049565" y="1533527"/>
            <a:ext cx="6626366" cy="3924300"/>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p:txBody>
      </p:sp>
      <p:sp>
        <p:nvSpPr>
          <p:cNvPr id="4" name="Content Placeholder 3"/>
          <p:cNvSpPr>
            <a:spLocks noGrp="1"/>
          </p:cNvSpPr>
          <p:nvPr>
            <p:ph sz="quarter" idx="14"/>
          </p:nvPr>
        </p:nvSpPr>
        <p:spPr>
          <a:xfrm>
            <a:off x="519248" y="1533527"/>
            <a:ext cx="4368350"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7635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20840" y="1447802"/>
            <a:ext cx="5396365" cy="4305300"/>
          </a:xfrm>
        </p:spPr>
        <p:txBody>
          <a:bodyPr/>
          <a:lstStyle>
            <a:lvl1pPr marL="291988" indent="-291988">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500" indent="-228512">
              <a:defRPr sz="2000"/>
            </a:lvl2pPr>
            <a:lvl3pPr marL="685537" indent="-165036">
              <a:tabLst/>
              <a:defRPr sz="2000"/>
            </a:lvl3pPr>
            <a:lvl4pPr marL="863269" indent="-177732">
              <a:defRPr/>
            </a:lvl4pPr>
            <a:lvl5pPr marL="1028304"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447802"/>
            <a:ext cx="5396365" cy="4305300"/>
          </a:xfrm>
        </p:spPr>
        <p:txBody>
          <a:bodyPr/>
          <a:lstStyle>
            <a:lvl1pPr marL="339595" indent="-33959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20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532194"/>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333379"/>
            <a:ext cx="5397956" cy="821658"/>
          </a:xfrm>
        </p:spPr>
        <p:txBody>
          <a:bodyPr anchor="ctr"/>
          <a:lstStyle>
            <a:lvl1pPr>
              <a:defRPr sz="3600">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17662" y="1155036"/>
            <a:ext cx="5396365" cy="4598067"/>
          </a:xfrm>
        </p:spPr>
        <p:txBody>
          <a:bodyPr/>
          <a:lstStyle>
            <a:lvl1pPr marL="291988" indent="-291988">
              <a:spcBef>
                <a:spcPts val="1200"/>
              </a:spcBef>
              <a:buClr>
                <a:schemeClr val="bg2"/>
              </a:buClr>
              <a:buSzPct val="100000"/>
              <a:buFont typeface="Wingdings" pitchFamily="2" charset="2"/>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520500" indent="-228512">
              <a:defRPr sz="1800"/>
            </a:lvl2pPr>
            <a:lvl3pPr marL="685537" indent="-165036">
              <a:tabLst/>
              <a:defRPr sz="1800"/>
            </a:lvl3pPr>
            <a:lvl4pPr marL="863269" indent="-177732">
              <a:defRPr sz="1800"/>
            </a:lvl4pPr>
            <a:lvl5pPr marL="1028304" indent="-165036">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155036"/>
            <a:ext cx="5396365" cy="4598067"/>
          </a:xfrm>
        </p:spPr>
        <p:txBody>
          <a:bodyPr/>
          <a:lstStyle>
            <a:lvl1pPr marL="339595" indent="-339595">
              <a:spcBef>
                <a:spcPts val="1200"/>
              </a:spcBef>
              <a:buClr>
                <a:schemeClr val="bg2"/>
              </a:buClr>
              <a:buFont typeface="Arial" pitchFamily="34" charset="0"/>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18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18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280202" y="333375"/>
            <a:ext cx="5395728" cy="821659"/>
          </a:xfrm>
        </p:spPr>
        <p:txBody>
          <a:bodyPr anchor="ctr"/>
          <a:lstStyle>
            <a:lvl1pPr marL="0" indent="0">
              <a:buFontTx/>
              <a:buNone/>
              <a:defRPr lang="en-US" sz="3600" b="0" kern="1200" cap="none" spc="-100" baseline="0" dirty="0">
                <a:ln w="3175">
                  <a:noFill/>
                </a:ln>
                <a:solidFill>
                  <a:schemeClr val="tx1">
                    <a:lumMod val="65000"/>
                    <a:lumOff val="35000"/>
                  </a:schemeClr>
                </a:solidFill>
                <a:effectLst/>
                <a:latin typeface="+mj-lt"/>
                <a:ea typeface="+mn-ea"/>
                <a:cs typeface="Arial" charset="0"/>
              </a:defRPr>
            </a:lvl1pPr>
          </a:lstStyle>
          <a:p>
            <a:pPr lvl="0"/>
            <a:r>
              <a:rPr lang="en-US"/>
              <a:t>Edit Master text styles</a:t>
            </a:r>
          </a:p>
        </p:txBody>
      </p:sp>
    </p:spTree>
    <p:extLst>
      <p:ext uri="{BB962C8B-B14F-4D97-AF65-F5344CB8AC3E}">
        <p14:creationId xmlns:p14="http://schemas.microsoft.com/office/powerpoint/2010/main" val="174129369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0838" y="1681909"/>
            <a:ext cx="4747862" cy="2404321"/>
          </a:xfrm>
          <a:prstGeom prst="rect">
            <a:avLst/>
          </a:prstGeom>
        </p:spPr>
        <p:txBody>
          <a:bodyPr/>
          <a:lstStyle>
            <a:lvl1pPr marL="0" indent="0">
              <a:buNone/>
              <a:defRPr sz="4000" b="0" cap="none" baseline="0">
                <a:gradFill>
                  <a:gsLst>
                    <a:gs pos="100000">
                      <a:schemeClr val="tx2"/>
                    </a:gs>
                    <a:gs pos="0">
                      <a:schemeClr val="tx2"/>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5706962" y="1681906"/>
            <a:ext cx="5968968" cy="3823546"/>
          </a:xfrm>
          <a:prstGeom prst="rect">
            <a:avLst/>
          </a:prstGeom>
        </p:spPr>
        <p:txBody>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6940254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emini 1 &amp; 2 Thinkin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056C84-80D7-486F-ADBB-9AF3F1C9EEDA}"/>
              </a:ext>
            </a:extLst>
          </p:cNvPr>
          <p:cNvSpPr txBox="1"/>
          <p:nvPr/>
        </p:nvSpPr>
        <p:spPr>
          <a:xfrm>
            <a:off x="6221339"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Gemini2</a:t>
            </a:r>
          </a:p>
        </p:txBody>
      </p:sp>
      <p:sp>
        <p:nvSpPr>
          <p:cNvPr id="8" name="TextBox 7">
            <a:extLst>
              <a:ext uri="{FF2B5EF4-FFF2-40B4-BE49-F238E27FC236}">
                <a16:creationId xmlns:a16="http://schemas.microsoft.com/office/drawing/2014/main" id="{87CEA0F2-732D-4A5A-A782-41446CD9852A}"/>
              </a:ext>
            </a:extLst>
          </p:cNvPr>
          <p:cNvSpPr txBox="1"/>
          <p:nvPr/>
        </p:nvSpPr>
        <p:spPr>
          <a:xfrm>
            <a:off x="519384"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Gemini1</a:t>
            </a:r>
          </a:p>
        </p:txBody>
      </p:sp>
      <p:sp>
        <p:nvSpPr>
          <p:cNvPr id="2" name="Title 1"/>
          <p:cNvSpPr>
            <a:spLocks noGrp="1"/>
          </p:cNvSpPr>
          <p:nvPr>
            <p:ph type="title"/>
          </p:nvPr>
        </p:nvSpPr>
        <p:spPr>
          <a:xfrm>
            <a:off x="519248" y="228605"/>
            <a:ext cx="11151919" cy="726743"/>
          </a:xfrm>
        </p:spPr>
        <p:txBody>
          <a:bodyPr>
            <a:normAutofit/>
          </a:bodyPr>
          <a:lstStyle/>
          <a:p>
            <a:r>
              <a:rPr lang="en-US"/>
              <a:t>Click to edit Master title style</a:t>
            </a:r>
          </a:p>
        </p:txBody>
      </p:sp>
      <p:sp>
        <p:nvSpPr>
          <p:cNvPr id="9" name="Text Placeholder 8"/>
          <p:cNvSpPr>
            <a:spLocks noGrp="1"/>
          </p:cNvSpPr>
          <p:nvPr>
            <p:ph type="body" sz="quarter" idx="11"/>
          </p:nvPr>
        </p:nvSpPr>
        <p:spPr>
          <a:xfrm>
            <a:off x="519252" y="2760667"/>
            <a:ext cx="5451244" cy="2138362"/>
          </a:xfrm>
          <a:ln>
            <a:solidFill>
              <a:schemeClr val="tx2"/>
            </a:solidFill>
          </a:ln>
        </p:spPr>
        <p:txBody>
          <a:bodyPr lIns="91440" tIns="91440" rIns="91440" bIns="91440"/>
          <a:lstStyle>
            <a:lvl1pPr marL="0" indent="0">
              <a:spcBef>
                <a:spcPts val="540"/>
              </a:spcBef>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12"/>
          </p:nvPr>
        </p:nvSpPr>
        <p:spPr>
          <a:xfrm>
            <a:off x="6219923" y="2760667"/>
            <a:ext cx="5451244" cy="2138362"/>
          </a:xfrm>
          <a:ln>
            <a:solidFill>
              <a:schemeClr val="tx2"/>
            </a:solidFill>
          </a:ln>
        </p:spPr>
        <p:txBody>
          <a:bodyPr lIns="91440" tIns="91440" rIns="91440" bIns="91440"/>
          <a:lstStyle>
            <a:lvl1pPr marL="0" indent="0">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3"/>
          </p:nvPr>
        </p:nvSpPr>
        <p:spPr>
          <a:xfrm>
            <a:off x="519248" y="1065217"/>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519248" y="4953965"/>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30847"/>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4762B8-DC7F-4E30-B379-61A363E27C80}"/>
              </a:ext>
            </a:extLst>
          </p:cNvPr>
          <p:cNvSpPr/>
          <p:nvPr/>
        </p:nvSpPr>
        <p:spPr bwMode="white">
          <a:xfrm>
            <a:off x="-9525" y="1"/>
            <a:ext cx="457358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1469FBE5-BDDD-4B17-9FC1-0FBCF5F9E3F3}"/>
              </a:ext>
            </a:extLst>
          </p:cNvPr>
          <p:cNvSpPr txBox="1">
            <a:spLocks/>
          </p:cNvSpPr>
          <p:nvPr/>
        </p:nvSpPr>
        <p:spPr>
          <a:xfrm>
            <a:off x="402682" y="6399557"/>
            <a:ext cx="3496538" cy="2907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95000"/>
                    <a:alpha val="85000"/>
                  </a:srgbClr>
                </a:solidFill>
              </a:rPr>
              <a:t>Microsoft Confidential, For Internal Use Only</a:t>
            </a:r>
          </a:p>
        </p:txBody>
      </p:sp>
      <p:sp>
        <p:nvSpPr>
          <p:cNvPr id="3" name="Text Placeholder 2"/>
          <p:cNvSpPr>
            <a:spLocks noGrp="1"/>
          </p:cNvSpPr>
          <p:nvPr>
            <p:ph type="body" idx="1"/>
          </p:nvPr>
        </p:nvSpPr>
        <p:spPr>
          <a:xfrm>
            <a:off x="520836"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834186" y="1028704"/>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351737285"/>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E93F-FA8A-4F84-8C9F-9CABA79212C4}"/>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5817C39F-65AA-4D05-A592-FC1BFB099991}"/>
              </a:ext>
            </a:extLst>
          </p:cNvPr>
          <p:cNvSpPr txBox="1">
            <a:spLocks/>
          </p:cNvSpPr>
          <p:nvPr/>
        </p:nvSpPr>
        <p:spPr>
          <a:xfrm>
            <a:off x="30956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56888" y="987138"/>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08245284"/>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hoto and Color Blo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55A550-53C4-4156-88A9-8102D6FEEB58}"/>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F866E926-99BA-4C5B-AE7E-E17055D9D11D}"/>
              </a:ext>
            </a:extLst>
          </p:cNvPr>
          <p:cNvSpPr txBox="1">
            <a:spLocks/>
          </p:cNvSpPr>
          <p:nvPr/>
        </p:nvSpPr>
        <p:spPr>
          <a:xfrm>
            <a:off x="971552"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Office Division   |  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10" name="Picture Placeholder 9"/>
          <p:cNvSpPr>
            <a:spLocks noGrp="1"/>
          </p:cNvSpPr>
          <p:nvPr>
            <p:ph type="pic" sz="quarter" idx="11"/>
          </p:nvPr>
        </p:nvSpPr>
        <p:spPr>
          <a:xfrm>
            <a:off x="3" y="2"/>
            <a:ext cx="7618809" cy="6858000"/>
          </a:xfrm>
          <a:solidFill>
            <a:schemeClr val="bg1">
              <a:lumMod val="75000"/>
            </a:schemeClr>
          </a:solidFill>
        </p:spPr>
        <p:txBody>
          <a:bodyPr anchor="ctr"/>
          <a:lstStyle>
            <a:lvl1pPr marL="0" indent="0" algn="l">
              <a:buNone/>
              <a:defRPr/>
            </a:lvl1pPr>
          </a:lstStyle>
          <a:p>
            <a:pPr lvl="0"/>
            <a:r>
              <a:rPr lang="en-US" noProof="0"/>
              <a:t>Click icon to add picture</a:t>
            </a:r>
          </a:p>
        </p:txBody>
      </p:sp>
      <p:sp>
        <p:nvSpPr>
          <p:cNvPr id="6" name="Slide Number Placeholder 3">
            <a:extLst>
              <a:ext uri="{FF2B5EF4-FFF2-40B4-BE49-F238E27FC236}">
                <a16:creationId xmlns:a16="http://schemas.microsoft.com/office/drawing/2014/main" id="{176DAD90-A5AE-4CF7-801F-4EA1FBC299CF}"/>
              </a:ext>
            </a:extLst>
          </p:cNvPr>
          <p:cNvSpPr>
            <a:spLocks noGrp="1"/>
          </p:cNvSpPr>
          <p:nvPr>
            <p:ph type="sldNum" sz="quarter" idx="12"/>
          </p:nvPr>
        </p:nvSpPr>
        <p:spPr>
          <a:xfrm>
            <a:off x="457201" y="6324601"/>
            <a:ext cx="571499" cy="365125"/>
          </a:xfrm>
          <a:prstGeom prst="rect">
            <a:avLst/>
          </a:prstGeom>
        </p:spPr>
        <p:txBody>
          <a:bodyPr/>
          <a:lstStyle>
            <a:lvl1pPr defTabSz="914049">
              <a:defRPr>
                <a:solidFill>
                  <a:srgbClr val="FFFFFF">
                    <a:lumMod val="65000"/>
                  </a:srgbClr>
                </a:solidFill>
              </a:defRPr>
            </a:lvl1pPr>
          </a:lstStyle>
          <a:p>
            <a:pPr>
              <a:defRPr/>
            </a:pPr>
            <a:fld id="{846B7F0B-1449-4906-BDA8-957792811B63}" type="slidenum">
              <a:rPr lang="en-US"/>
              <a:pPr>
                <a:defRPr/>
              </a:pPr>
              <a:t>‹#›</a:t>
            </a:fld>
            <a:endParaRPr lang="en-US"/>
          </a:p>
        </p:txBody>
      </p:sp>
    </p:spTree>
    <p:extLst>
      <p:ext uri="{BB962C8B-B14F-4D97-AF65-F5344CB8AC3E}">
        <p14:creationId xmlns:p14="http://schemas.microsoft.com/office/powerpoint/2010/main" val="908262938"/>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36527A-7A17-41D0-905E-0BA94771FA70}"/>
              </a:ext>
            </a:extLst>
          </p:cNvPr>
          <p:cNvSpPr txBox="1">
            <a:spLocks/>
          </p:cNvSpPr>
          <p:nvPr/>
        </p:nvSpPr>
        <p:spPr>
          <a:xfrm>
            <a:off x="365362" y="637588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456889" y="5418672"/>
            <a:ext cx="10973113" cy="845654"/>
          </a:xfrm>
        </p:spPr>
        <p:txBody>
          <a:bodyPr anchor="ctr">
            <a:normAutofit/>
          </a:bodyPr>
          <a:lstStyle>
            <a:lvl1pPr>
              <a:defRPr sz="3199" b="0">
                <a:solidFill>
                  <a:srgbClr val="FFFFFF"/>
                </a:solidFill>
              </a:defRPr>
            </a:lvl1pPr>
          </a:lstStyle>
          <a:p>
            <a:r>
              <a:rPr lang="en-US"/>
              <a:t>Click to edit Master title style</a:t>
            </a:r>
          </a:p>
        </p:txBody>
      </p:sp>
      <p:sp>
        <p:nvSpPr>
          <p:cNvPr id="6" name="Picture Placeholder 5"/>
          <p:cNvSpPr>
            <a:spLocks noGrp="1"/>
          </p:cNvSpPr>
          <p:nvPr>
            <p:ph type="pic" sz="quarter" idx="13"/>
          </p:nvPr>
        </p:nvSpPr>
        <p:spPr>
          <a:xfrm>
            <a:off x="3222" y="4"/>
            <a:ext cx="12192000" cy="5307106"/>
          </a:xfrm>
          <a:solidFill>
            <a:schemeClr val="bg1">
              <a:lumMod val="75000"/>
            </a:schemeClr>
          </a:solidFill>
        </p:spPr>
        <p:txBody>
          <a:bodyPr anchor="t"/>
          <a:lstStyle>
            <a:lvl1pPr marL="0" indent="0" algn="ctr">
              <a:buNone/>
              <a:defRPr/>
            </a:lvl1pPr>
          </a:lstStyle>
          <a:p>
            <a:pPr lvl="0"/>
            <a:r>
              <a:rPr lang="en-US" noProof="0"/>
              <a:t>Click icon to add picture</a:t>
            </a:r>
          </a:p>
        </p:txBody>
      </p:sp>
    </p:spTree>
    <p:extLst>
      <p:ext uri="{BB962C8B-B14F-4D97-AF65-F5344CB8AC3E}">
        <p14:creationId xmlns:p14="http://schemas.microsoft.com/office/powerpoint/2010/main" val="14225190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659079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0402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A1707-5C52-4707-8194-C1429A8B7054}"/>
              </a:ext>
            </a:extLst>
          </p:cNvPr>
          <p:cNvSpPr/>
          <p:nvPr userDrawn="1"/>
        </p:nvSpPr>
        <p:spPr bwMode="auto">
          <a:xfrm>
            <a:off x="438151" y="6391277"/>
            <a:ext cx="2201863" cy="271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540591"/>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A19F2D-3D0D-48EB-BCE7-2A6460F14F67}"/>
              </a:ext>
            </a:extLst>
          </p:cNvPr>
          <p:cNvSpPr/>
          <p:nvPr userDrawn="1"/>
        </p:nvSpPr>
        <p:spPr bwMode="auto">
          <a:xfrm>
            <a:off x="1" y="1"/>
            <a:ext cx="6869113" cy="68580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E8280D6D-3057-4DCF-9D95-7A49B9169301}"/>
              </a:ext>
            </a:extLst>
          </p:cNvPr>
          <p:cNvSpPr/>
          <p:nvPr userDrawn="1"/>
        </p:nvSpPr>
        <p:spPr bwMode="auto">
          <a:xfrm rot="16200000">
            <a:off x="6241256" y="3177382"/>
            <a:ext cx="846138" cy="4349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A63C87D-6B05-46C5-94B1-4EBEB8D91180}"/>
              </a:ext>
            </a:extLst>
          </p:cNvPr>
          <p:cNvCxnSpPr/>
          <p:nvPr userDrawn="1"/>
        </p:nvCxnSpPr>
        <p:spPr>
          <a:xfrm flipV="1">
            <a:off x="7324725" y="995363"/>
            <a:ext cx="4410075"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7">
            <a:extLst>
              <a:ext uri="{FF2B5EF4-FFF2-40B4-BE49-F238E27FC236}">
                <a16:creationId xmlns:a16="http://schemas.microsoft.com/office/drawing/2014/main" id="{D8B6B9BD-7EE1-46A4-8328-FE6452384D16}"/>
              </a:ext>
            </a:extLst>
          </p:cNvPr>
          <p:cNvGrpSpPr>
            <a:grpSpLocks/>
          </p:cNvGrpSpPr>
          <p:nvPr userDrawn="1"/>
        </p:nvGrpSpPr>
        <p:grpSpPr bwMode="auto">
          <a:xfrm>
            <a:off x="814390" y="1508125"/>
            <a:ext cx="2122487" cy="1824038"/>
            <a:chOff x="2404403" y="578817"/>
            <a:chExt cx="2123600" cy="1823484"/>
          </a:xfrm>
        </p:grpSpPr>
        <p:cxnSp>
          <p:nvCxnSpPr>
            <p:cNvPr id="8" name="Straight Connector 7">
              <a:extLst>
                <a:ext uri="{FF2B5EF4-FFF2-40B4-BE49-F238E27FC236}">
                  <a16:creationId xmlns:a16="http://schemas.microsoft.com/office/drawing/2014/main" id="{75183161-83EF-48AB-BE36-210CA9CB4E19}"/>
                </a:ext>
              </a:extLst>
            </p:cNvPr>
            <p:cNvCxnSpPr>
              <a:cxnSpLocks/>
            </p:cNvCxnSpPr>
            <p:nvPr/>
          </p:nvCxnSpPr>
          <p:spPr>
            <a:xfrm>
              <a:off x="2938083" y="578817"/>
              <a:ext cx="105941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D5369-9FB8-45F2-8811-7FD6B92D653C}"/>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6C9E1-B747-4B2C-B668-E0FC88F0C761}"/>
                </a:ext>
              </a:extLst>
            </p:cNvPr>
            <p:cNvCxnSpPr>
              <a:cxnSpLocks/>
            </p:cNvCxnSpPr>
            <p:nvPr/>
          </p:nvCxnSpPr>
          <p:spPr>
            <a:xfrm flipV="1">
              <a:off x="2409167"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C6C800-E4D8-4C3C-BFE6-49ABD13949CF}"/>
                </a:ext>
              </a:extLst>
            </p:cNvPr>
            <p:cNvCxnSpPr>
              <a:cxnSpLocks/>
            </p:cNvCxnSpPr>
            <p:nvPr/>
          </p:nvCxnSpPr>
          <p:spPr>
            <a:xfrm flipV="1">
              <a:off x="3465409"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FE2A89-2659-46BD-B9EA-5DCEC2F145C1}"/>
                </a:ext>
              </a:extLst>
            </p:cNvPr>
            <p:cNvCxnSpPr>
              <a:cxnSpLocks/>
            </p:cNvCxnSpPr>
            <p:nvPr/>
          </p:nvCxnSpPr>
          <p:spPr>
            <a:xfrm flipH="1" flipV="1">
              <a:off x="3995912"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4AFF03-7478-428C-9E9A-14BF5A98CE31}"/>
                </a:ext>
              </a:extLst>
            </p:cNvPr>
            <p:cNvCxnSpPr>
              <a:cxnSpLocks/>
            </p:cNvCxnSpPr>
            <p:nvPr/>
          </p:nvCxnSpPr>
          <p:spPr>
            <a:xfrm flipH="1" flipV="1">
              <a:off x="3459056"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66D987-BE44-47D5-BCD0-C804642401DF}"/>
                </a:ext>
              </a:extLst>
            </p:cNvPr>
            <p:cNvCxnSpPr>
              <a:cxnSpLocks/>
            </p:cNvCxnSpPr>
            <p:nvPr/>
          </p:nvCxnSpPr>
          <p:spPr>
            <a:xfrm flipH="1" flipV="1">
              <a:off x="2404403"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E7F8B-710B-4F72-976D-56C3C911D916}"/>
                </a:ext>
              </a:extLst>
            </p:cNvPr>
            <p:cNvCxnSpPr>
              <a:cxnSpLocks/>
            </p:cNvCxnSpPr>
            <p:nvPr/>
          </p:nvCxnSpPr>
          <p:spPr>
            <a:xfrm>
              <a:off x="2934906" y="2395953"/>
              <a:ext cx="104988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915290-ED0C-4522-B848-315FE81B8617}"/>
                </a:ext>
              </a:extLst>
            </p:cNvPr>
            <p:cNvCxnSpPr>
              <a:cxnSpLocks/>
            </p:cNvCxnSpPr>
            <p:nvPr/>
          </p:nvCxnSpPr>
          <p:spPr>
            <a:xfrm flipV="1">
              <a:off x="3984793" y="1486591"/>
              <a:ext cx="533680"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8">
            <a:extLst>
              <a:ext uri="{FF2B5EF4-FFF2-40B4-BE49-F238E27FC236}">
                <a16:creationId xmlns:a16="http://schemas.microsoft.com/office/drawing/2014/main" id="{6486354B-D432-4927-ACBD-0363914C9842}"/>
              </a:ext>
            </a:extLst>
          </p:cNvPr>
          <p:cNvGrpSpPr>
            <a:grpSpLocks/>
          </p:cNvGrpSpPr>
          <p:nvPr userDrawn="1"/>
        </p:nvGrpSpPr>
        <p:grpSpPr bwMode="auto">
          <a:xfrm>
            <a:off x="2392365" y="2413000"/>
            <a:ext cx="2124075" cy="1824038"/>
            <a:chOff x="2404403" y="578817"/>
            <a:chExt cx="2123600" cy="1823484"/>
          </a:xfrm>
        </p:grpSpPr>
        <p:cxnSp>
          <p:nvCxnSpPr>
            <p:cNvPr id="18" name="Straight Connector 17">
              <a:extLst>
                <a:ext uri="{FF2B5EF4-FFF2-40B4-BE49-F238E27FC236}">
                  <a16:creationId xmlns:a16="http://schemas.microsoft.com/office/drawing/2014/main" id="{67DF3682-7C88-4BCC-8046-172AA9A164A0}"/>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FEEBA7-0790-47FC-9A27-21659589EC8A}"/>
                </a:ext>
              </a:extLst>
            </p:cNvPr>
            <p:cNvCxnSpPr>
              <a:cxnSpLocks/>
            </p:cNvCxnSpPr>
            <p:nvPr/>
          </p:nvCxnSpPr>
          <p:spPr>
            <a:xfrm>
              <a:off x="2410752" y="1492939"/>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966A51-0913-4E09-859C-7B5D23C29181}"/>
                </a:ext>
              </a:extLst>
            </p:cNvPr>
            <p:cNvCxnSpPr>
              <a:cxnSpLocks/>
            </p:cNvCxnSpPr>
            <p:nvPr/>
          </p:nvCxnSpPr>
          <p:spPr>
            <a:xfrm flipV="1">
              <a:off x="2409164" y="578817"/>
              <a:ext cx="531694"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E49CB5-61EC-4CD4-84A7-5DC9A2364638}"/>
                </a:ext>
              </a:extLst>
            </p:cNvPr>
            <p:cNvCxnSpPr>
              <a:cxnSpLocks/>
            </p:cNvCxnSpPr>
            <p:nvPr/>
          </p:nvCxnSpPr>
          <p:spPr>
            <a:xfrm flipV="1">
              <a:off x="3464616"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F448F2-D313-47B6-B8C2-C271F11964BB}"/>
                </a:ext>
              </a:extLst>
            </p:cNvPr>
            <p:cNvCxnSpPr>
              <a:cxnSpLocks/>
            </p:cNvCxnSpPr>
            <p:nvPr/>
          </p:nvCxnSpPr>
          <p:spPr>
            <a:xfrm flipH="1" flipV="1">
              <a:off x="3994722"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6FE0F6-C252-4E0A-877D-CC1A3DE2200D}"/>
                </a:ext>
              </a:extLst>
            </p:cNvPr>
            <p:cNvCxnSpPr>
              <a:cxnSpLocks/>
            </p:cNvCxnSpPr>
            <p:nvPr/>
          </p:nvCxnSpPr>
          <p:spPr>
            <a:xfrm flipH="1" flipV="1">
              <a:off x="3458267"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A1D586-F3B7-4E2F-B94C-371D0046DCA4}"/>
                </a:ext>
              </a:extLst>
            </p:cNvPr>
            <p:cNvCxnSpPr>
              <a:cxnSpLocks/>
            </p:cNvCxnSpPr>
            <p:nvPr/>
          </p:nvCxnSpPr>
          <p:spPr>
            <a:xfrm flipH="1" flipV="1">
              <a:off x="2404403"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3F68DE-B7A3-4283-B967-DB0D76AD5DC9}"/>
                </a:ext>
              </a:extLst>
            </p:cNvPr>
            <p:cNvCxnSpPr>
              <a:cxnSpLocks/>
            </p:cNvCxnSpPr>
            <p:nvPr/>
          </p:nvCxnSpPr>
          <p:spPr>
            <a:xfrm>
              <a:off x="2936096" y="2395953"/>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C26371-A829-4C1D-8733-5A079050AA26}"/>
                </a:ext>
              </a:extLst>
            </p:cNvPr>
            <p:cNvCxnSpPr>
              <a:cxnSpLocks/>
            </p:cNvCxnSpPr>
            <p:nvPr/>
          </p:nvCxnSpPr>
          <p:spPr>
            <a:xfrm flipV="1">
              <a:off x="3985199" y="1486591"/>
              <a:ext cx="533281"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8">
            <a:extLst>
              <a:ext uri="{FF2B5EF4-FFF2-40B4-BE49-F238E27FC236}">
                <a16:creationId xmlns:a16="http://schemas.microsoft.com/office/drawing/2014/main" id="{F03081C7-06C3-4D41-A8EC-8FC60F20D395}"/>
              </a:ext>
            </a:extLst>
          </p:cNvPr>
          <p:cNvGrpSpPr>
            <a:grpSpLocks/>
          </p:cNvGrpSpPr>
          <p:nvPr userDrawn="1"/>
        </p:nvGrpSpPr>
        <p:grpSpPr bwMode="auto">
          <a:xfrm>
            <a:off x="3971924" y="3319463"/>
            <a:ext cx="2122488" cy="1822450"/>
            <a:chOff x="2404403" y="578817"/>
            <a:chExt cx="2123600" cy="1823484"/>
          </a:xfrm>
        </p:grpSpPr>
        <p:cxnSp>
          <p:nvCxnSpPr>
            <p:cNvPr id="28" name="Straight Connector 27">
              <a:extLst>
                <a:ext uri="{FF2B5EF4-FFF2-40B4-BE49-F238E27FC236}">
                  <a16:creationId xmlns:a16="http://schemas.microsoft.com/office/drawing/2014/main" id="{5F7BAD55-E3E5-4954-9A80-BFBF4D6D12A0}"/>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CAE6D-078B-434C-AAC3-072D62F38E23}"/>
                </a:ext>
              </a:extLst>
            </p:cNvPr>
            <p:cNvCxnSpPr>
              <a:cxnSpLocks/>
            </p:cNvCxnSpPr>
            <p:nvPr/>
          </p:nvCxnSpPr>
          <p:spPr>
            <a:xfrm>
              <a:off x="2410756" y="1493736"/>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A053A4-089B-4B25-96B4-0F57D30FC64F}"/>
                </a:ext>
              </a:extLst>
            </p:cNvPr>
            <p:cNvCxnSpPr>
              <a:cxnSpLocks/>
            </p:cNvCxnSpPr>
            <p:nvPr/>
          </p:nvCxnSpPr>
          <p:spPr>
            <a:xfrm flipV="1">
              <a:off x="2409168" y="578817"/>
              <a:ext cx="53209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C14781-DCA1-4EE6-9B7B-EC951C548380}"/>
                </a:ext>
              </a:extLst>
            </p:cNvPr>
            <p:cNvCxnSpPr>
              <a:cxnSpLocks/>
            </p:cNvCxnSpPr>
            <p:nvPr/>
          </p:nvCxnSpPr>
          <p:spPr>
            <a:xfrm flipV="1">
              <a:off x="3465409"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62F481-16C7-4384-9486-C058E2794EB6}"/>
                </a:ext>
              </a:extLst>
            </p:cNvPr>
            <p:cNvCxnSpPr>
              <a:cxnSpLocks/>
            </p:cNvCxnSpPr>
            <p:nvPr/>
          </p:nvCxnSpPr>
          <p:spPr>
            <a:xfrm flipH="1" flipV="1">
              <a:off x="3995911"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E9BCE-195C-4188-89B5-905D04169B80}"/>
                </a:ext>
              </a:extLst>
            </p:cNvPr>
            <p:cNvCxnSpPr>
              <a:cxnSpLocks/>
            </p:cNvCxnSpPr>
            <p:nvPr/>
          </p:nvCxnSpPr>
          <p:spPr>
            <a:xfrm flipH="1" flipV="1">
              <a:off x="3459055"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A3B297-574B-4838-ADB6-E285AE1A8217}"/>
                </a:ext>
              </a:extLst>
            </p:cNvPr>
            <p:cNvCxnSpPr>
              <a:cxnSpLocks/>
            </p:cNvCxnSpPr>
            <p:nvPr/>
          </p:nvCxnSpPr>
          <p:spPr>
            <a:xfrm flipH="1" flipV="1">
              <a:off x="2404403"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7FB0CD-6E49-4FF5-AACA-455874FD7013}"/>
                </a:ext>
              </a:extLst>
            </p:cNvPr>
            <p:cNvCxnSpPr>
              <a:cxnSpLocks/>
            </p:cNvCxnSpPr>
            <p:nvPr/>
          </p:nvCxnSpPr>
          <p:spPr>
            <a:xfrm>
              <a:off x="2934906" y="2395947"/>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CEA978-E4EF-4355-B164-8A0B0C353EB6}"/>
                </a:ext>
              </a:extLst>
            </p:cNvPr>
            <p:cNvCxnSpPr>
              <a:cxnSpLocks/>
            </p:cNvCxnSpPr>
            <p:nvPr/>
          </p:nvCxnSpPr>
          <p:spPr>
            <a:xfrm flipV="1">
              <a:off x="3984794" y="1487382"/>
              <a:ext cx="533679"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8">
            <a:extLst>
              <a:ext uri="{FF2B5EF4-FFF2-40B4-BE49-F238E27FC236}">
                <a16:creationId xmlns:a16="http://schemas.microsoft.com/office/drawing/2014/main" id="{F722B3FB-0A63-4579-B527-93561EEBB8BC}"/>
              </a:ext>
            </a:extLst>
          </p:cNvPr>
          <p:cNvGrpSpPr>
            <a:grpSpLocks/>
          </p:cNvGrpSpPr>
          <p:nvPr userDrawn="1"/>
        </p:nvGrpSpPr>
        <p:grpSpPr bwMode="auto">
          <a:xfrm>
            <a:off x="2379664" y="4233863"/>
            <a:ext cx="2124075" cy="1822450"/>
            <a:chOff x="2404403" y="578817"/>
            <a:chExt cx="2123600" cy="1823484"/>
          </a:xfrm>
        </p:grpSpPr>
        <p:cxnSp>
          <p:nvCxnSpPr>
            <p:cNvPr id="38" name="Straight Connector 37">
              <a:extLst>
                <a:ext uri="{FF2B5EF4-FFF2-40B4-BE49-F238E27FC236}">
                  <a16:creationId xmlns:a16="http://schemas.microsoft.com/office/drawing/2014/main" id="{2927ADD6-51A1-4959-BAA6-45C3C4DD53AE}"/>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A3FD19-E570-4A81-8773-F026FE6B0C7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42222C-86DD-4ED9-8310-780EF37CE308}"/>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7F08CA-DF76-4188-B9C1-E63E4FEB6F15}"/>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B6FF41-C0B3-44B8-9367-B335857ED16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81DDEF-691C-4460-9453-A01FD2836C49}"/>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315972-61DB-49A2-B66F-5B2C97E6A816}"/>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0894DF-B185-46C7-802B-309D72BAEFE6}"/>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51D8AA-D8E3-4124-A22B-204D55A31EC8}"/>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8">
            <a:extLst>
              <a:ext uri="{FF2B5EF4-FFF2-40B4-BE49-F238E27FC236}">
                <a16:creationId xmlns:a16="http://schemas.microsoft.com/office/drawing/2014/main" id="{ADE81AFA-41C1-46E8-A656-3334D2E23BED}"/>
              </a:ext>
            </a:extLst>
          </p:cNvPr>
          <p:cNvGrpSpPr>
            <a:grpSpLocks/>
          </p:cNvGrpSpPr>
          <p:nvPr userDrawn="1"/>
        </p:nvGrpSpPr>
        <p:grpSpPr bwMode="auto">
          <a:xfrm>
            <a:off x="795339" y="3325813"/>
            <a:ext cx="2124075" cy="1822450"/>
            <a:chOff x="2404403" y="578817"/>
            <a:chExt cx="2123600" cy="1823484"/>
          </a:xfrm>
        </p:grpSpPr>
        <p:cxnSp>
          <p:nvCxnSpPr>
            <p:cNvPr id="48" name="Straight Connector 47">
              <a:extLst>
                <a:ext uri="{FF2B5EF4-FFF2-40B4-BE49-F238E27FC236}">
                  <a16:creationId xmlns:a16="http://schemas.microsoft.com/office/drawing/2014/main" id="{CA7A809F-5566-4FCC-8BCE-63C4C2E67BDC}"/>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EA00C-83CF-44ED-8034-0E11914A92C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9243D6-6471-49E9-B2C9-3549BF8391F9}"/>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9581A7-94B1-4D09-820E-D53772FC787E}"/>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BFE62D-E8CF-4F2C-806B-95E2826226C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6D9A77-4715-4EA6-8EF2-744820710632}"/>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53A1C7-F373-46CD-B013-6C792DCB441E}"/>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F90B5B-7D61-437A-81A1-3E660C766998}"/>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37BB7B-9DA6-4A56-87B6-63BE2AB4C76B}"/>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8">
            <a:extLst>
              <a:ext uri="{FF2B5EF4-FFF2-40B4-BE49-F238E27FC236}">
                <a16:creationId xmlns:a16="http://schemas.microsoft.com/office/drawing/2014/main" id="{2E800F0D-BD5E-434F-8651-43D0FDB08E37}"/>
              </a:ext>
            </a:extLst>
          </p:cNvPr>
          <p:cNvGrpSpPr>
            <a:grpSpLocks/>
          </p:cNvGrpSpPr>
          <p:nvPr userDrawn="1"/>
        </p:nvGrpSpPr>
        <p:grpSpPr bwMode="auto">
          <a:xfrm>
            <a:off x="2408239" y="600075"/>
            <a:ext cx="2124075" cy="1822450"/>
            <a:chOff x="2404403" y="578817"/>
            <a:chExt cx="2123600" cy="1823484"/>
          </a:xfrm>
        </p:grpSpPr>
        <p:cxnSp>
          <p:nvCxnSpPr>
            <p:cNvPr id="58" name="Straight Connector 57">
              <a:extLst>
                <a:ext uri="{FF2B5EF4-FFF2-40B4-BE49-F238E27FC236}">
                  <a16:creationId xmlns:a16="http://schemas.microsoft.com/office/drawing/2014/main" id="{D3E5F86E-A122-4156-A283-C8508B0AEBEF}"/>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645520-75CE-45DC-9AF1-B049D301B936}"/>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B4E3F-68BC-417A-9FF8-06381C2941C2}"/>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2C3093-462A-4F7F-870E-106703D88917}"/>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C9F819-C934-4606-9BCC-C587B77883DF}"/>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2CAA707-CF80-43A4-AE18-DF6862BEEF56}"/>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765286-FC2C-4FB9-9776-AF5CB5C20555}"/>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908ABA-6EA4-463D-B685-495975AFDD2D}"/>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40AB93-2DB7-4168-81DF-1CA479B1AFF7}"/>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8">
            <a:extLst>
              <a:ext uri="{FF2B5EF4-FFF2-40B4-BE49-F238E27FC236}">
                <a16:creationId xmlns:a16="http://schemas.microsoft.com/office/drawing/2014/main" id="{C6BFC8E7-0936-415B-8F0E-E79D23E830D7}"/>
              </a:ext>
            </a:extLst>
          </p:cNvPr>
          <p:cNvGrpSpPr>
            <a:grpSpLocks/>
          </p:cNvGrpSpPr>
          <p:nvPr userDrawn="1"/>
        </p:nvGrpSpPr>
        <p:grpSpPr bwMode="auto">
          <a:xfrm>
            <a:off x="3990975" y="1501775"/>
            <a:ext cx="2122488" cy="1824038"/>
            <a:chOff x="2404403" y="578817"/>
            <a:chExt cx="2123600" cy="1823484"/>
          </a:xfrm>
        </p:grpSpPr>
        <p:cxnSp>
          <p:nvCxnSpPr>
            <p:cNvPr id="68" name="Straight Connector 67">
              <a:extLst>
                <a:ext uri="{FF2B5EF4-FFF2-40B4-BE49-F238E27FC236}">
                  <a16:creationId xmlns:a16="http://schemas.microsoft.com/office/drawing/2014/main" id="{7BBD33CE-8C0F-4122-9DAC-A2E9779214AA}"/>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176007-C3CB-4A8D-BA16-9B4535C01632}"/>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B83F19-0764-45D9-85B1-9F5E216683DA}"/>
                </a:ext>
              </a:extLst>
            </p:cNvPr>
            <p:cNvCxnSpPr>
              <a:cxnSpLocks/>
            </p:cNvCxnSpPr>
            <p:nvPr/>
          </p:nvCxnSpPr>
          <p:spPr>
            <a:xfrm flipV="1">
              <a:off x="2409168"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D0BD93-D3CE-41A8-A364-CF55C40476BB}"/>
                </a:ext>
              </a:extLst>
            </p:cNvPr>
            <p:cNvCxnSpPr>
              <a:cxnSpLocks/>
            </p:cNvCxnSpPr>
            <p:nvPr/>
          </p:nvCxnSpPr>
          <p:spPr>
            <a:xfrm flipV="1">
              <a:off x="3465409"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0DA471-CE00-423E-A4EA-B534B5E9BD82}"/>
                </a:ext>
              </a:extLst>
            </p:cNvPr>
            <p:cNvCxnSpPr>
              <a:cxnSpLocks/>
            </p:cNvCxnSpPr>
            <p:nvPr/>
          </p:nvCxnSpPr>
          <p:spPr>
            <a:xfrm flipH="1" flipV="1">
              <a:off x="3995911"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D21F75-5C3F-4104-92CF-01CEAD693D08}"/>
                </a:ext>
              </a:extLst>
            </p:cNvPr>
            <p:cNvCxnSpPr>
              <a:cxnSpLocks/>
            </p:cNvCxnSpPr>
            <p:nvPr/>
          </p:nvCxnSpPr>
          <p:spPr>
            <a:xfrm flipH="1" flipV="1">
              <a:off x="3459055"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868861-B2D3-4C99-B0CE-2300C8B3E276}"/>
                </a:ext>
              </a:extLst>
            </p:cNvPr>
            <p:cNvCxnSpPr>
              <a:cxnSpLocks/>
            </p:cNvCxnSpPr>
            <p:nvPr/>
          </p:nvCxnSpPr>
          <p:spPr>
            <a:xfrm flipH="1" flipV="1">
              <a:off x="2404403"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97AC38-1CF3-4E9B-A8B1-CE3DD354673E}"/>
                </a:ext>
              </a:extLst>
            </p:cNvPr>
            <p:cNvCxnSpPr>
              <a:cxnSpLocks/>
            </p:cNvCxnSpPr>
            <p:nvPr/>
          </p:nvCxnSpPr>
          <p:spPr>
            <a:xfrm>
              <a:off x="2934906" y="2395953"/>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F96CA-E2FA-4D30-8E5D-547CC6034005}"/>
                </a:ext>
              </a:extLst>
            </p:cNvPr>
            <p:cNvCxnSpPr>
              <a:cxnSpLocks/>
            </p:cNvCxnSpPr>
            <p:nvPr/>
          </p:nvCxnSpPr>
          <p:spPr>
            <a:xfrm flipV="1">
              <a:off x="3984794" y="1486591"/>
              <a:ext cx="533679"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a:xfrm>
            <a:off x="7324167" y="378199"/>
            <a:ext cx="4410635" cy="616883"/>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82296593"/>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9248" y="1381130"/>
            <a:ext cx="11151919" cy="2905125"/>
          </a:xfrm>
        </p:spPr>
        <p:txBody>
          <a:bodyPr anchor="b"/>
          <a:lstStyle>
            <a:lvl1pPr>
              <a:defRPr sz="6396"/>
            </a:lvl1pPr>
          </a:lstStyle>
          <a:p>
            <a:r>
              <a:rPr lang="en-US"/>
              <a:t>Click to edit Master title style</a:t>
            </a:r>
          </a:p>
        </p:txBody>
      </p:sp>
      <p:sp>
        <p:nvSpPr>
          <p:cNvPr id="5" name="Text Placeholder 4"/>
          <p:cNvSpPr>
            <a:spLocks noGrp="1"/>
          </p:cNvSpPr>
          <p:nvPr>
            <p:ph type="body" sz="quarter" idx="11"/>
          </p:nvPr>
        </p:nvSpPr>
        <p:spPr>
          <a:xfrm>
            <a:off x="519249" y="4343401"/>
            <a:ext cx="8198398" cy="581025"/>
          </a:xfrm>
        </p:spPr>
        <p:txBody>
          <a:bodyPr/>
          <a:lstStyle>
            <a:lvl1pPr marL="0" indent="0">
              <a:buNone/>
              <a:defRPr sz="3200" baseline="0"/>
            </a:lvl1pPr>
          </a:lstStyle>
          <a:p>
            <a:pPr lvl="0"/>
            <a:r>
              <a:rPr lang="en-US"/>
              <a:t>Edit Master text styles</a:t>
            </a:r>
          </a:p>
        </p:txBody>
      </p:sp>
    </p:spTree>
    <p:extLst>
      <p:ext uri="{BB962C8B-B14F-4D97-AF65-F5344CB8AC3E}">
        <p14:creationId xmlns:p14="http://schemas.microsoft.com/office/powerpoint/2010/main" val="870726836"/>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Appendix ">
    <p:bg>
      <p:bgPr>
        <a:solidFill>
          <a:schemeClr val="tx2"/>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84DC9A1-89BB-4B89-BE0B-8E7D70F195C9}"/>
              </a:ext>
            </a:extLst>
          </p:cNvPr>
          <p:cNvSpPr txBox="1">
            <a:spLocks/>
          </p:cNvSpPr>
          <p:nvPr/>
        </p:nvSpPr>
        <p:spPr>
          <a:xfrm>
            <a:off x="971851" y="6399561"/>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978666" y="685800"/>
            <a:ext cx="10426873" cy="2423160"/>
          </a:xfrm>
        </p:spPr>
        <p:txBody>
          <a:bodyPr anchor="b"/>
          <a:lstStyle>
            <a:lvl1pPr>
              <a:defRPr sz="7196">
                <a:solidFill>
                  <a:schemeClr val="bg1"/>
                </a:solidFill>
              </a:defRPr>
            </a:lvl1pPr>
          </a:lstStyle>
          <a:p>
            <a:r>
              <a:rPr lang="en-US"/>
              <a:t>Click to edit Master title style</a:t>
            </a:r>
          </a:p>
        </p:txBody>
      </p:sp>
    </p:spTree>
    <p:extLst>
      <p:ext uri="{BB962C8B-B14F-4D97-AF65-F5344CB8AC3E}">
        <p14:creationId xmlns:p14="http://schemas.microsoft.com/office/powerpoint/2010/main" val="3851986348"/>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p:nvPr>
        </p:nvSpPr>
        <p:spPr>
          <a:xfrm>
            <a:off x="609602" y="2326222"/>
            <a:ext cx="10972800" cy="3674533"/>
          </a:xfrm>
        </p:spPr>
        <p:txBody>
          <a:bodyPr/>
          <a:lstStyle>
            <a:lvl2pPr marL="765920" indent="-152338">
              <a:defRPr/>
            </a:lvl2pPr>
            <a:lvl3pPr marL="1371039" indent="-152338">
              <a:defRPr/>
            </a:lvl3pPr>
            <a:lvl4pPr marL="1984622" indent="-152338">
              <a:defRPr/>
            </a:lvl4pPr>
            <a:lvl5pPr marL="2589741" indent="-15233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602" y="535942"/>
            <a:ext cx="10972800" cy="517065"/>
          </a:xfrm>
        </p:spPr>
        <p:txBody>
          <a:bodyPr/>
          <a:lstStyle/>
          <a:p>
            <a:r>
              <a:rPr lang="en-US"/>
              <a:t>Click to edit Master title style</a:t>
            </a:r>
          </a:p>
        </p:txBody>
      </p:sp>
      <p:sp>
        <p:nvSpPr>
          <p:cNvPr id="12" name="Text Placeholder 13"/>
          <p:cNvSpPr>
            <a:spLocks noGrp="1"/>
          </p:cNvSpPr>
          <p:nvPr>
            <p:ph type="body" sz="quarter" idx="17"/>
          </p:nvPr>
        </p:nvSpPr>
        <p:spPr>
          <a:xfrm>
            <a:off x="609602" y="1079505"/>
            <a:ext cx="10972800" cy="309033"/>
          </a:xfrm>
        </p:spPr>
        <p:txBody>
          <a:bodyPr/>
          <a:lstStyle>
            <a:lvl1pPr marL="0" indent="0">
              <a:buNone/>
              <a:defRPr sz="1600">
                <a:solidFill>
                  <a:schemeClr val="tx1"/>
                </a:solidFill>
              </a:defRPr>
            </a:lvl1pPr>
            <a:lvl2pPr marL="232738" indent="0">
              <a:buNone/>
              <a:defRPr sz="1600">
                <a:solidFill>
                  <a:schemeClr val="tx1"/>
                </a:solidFill>
              </a:defRPr>
            </a:lvl2pPr>
            <a:lvl3pPr marL="457013" indent="0">
              <a:buNone/>
              <a:defRPr sz="1600">
                <a:solidFill>
                  <a:schemeClr val="tx1"/>
                </a:solidFill>
              </a:defRPr>
            </a:lvl3pPr>
            <a:lvl4pPr marL="689751" indent="0">
              <a:buNone/>
              <a:defRPr sz="1600">
                <a:solidFill>
                  <a:schemeClr val="tx1"/>
                </a:solidFill>
              </a:defRPr>
            </a:lvl4pPr>
            <a:lvl5pPr marL="914026" indent="0">
              <a:buNone/>
              <a:defRPr sz="1600">
                <a:solidFill>
                  <a:schemeClr val="tx1"/>
                </a:solidFill>
              </a:defRPr>
            </a:lvl5pPr>
          </a:lstStyle>
          <a:p>
            <a:pPr lvl="0"/>
            <a:r>
              <a:rPr lang="en-US"/>
              <a:t>Edit Master text styles</a:t>
            </a:r>
          </a:p>
        </p:txBody>
      </p:sp>
    </p:spTree>
    <p:extLst>
      <p:ext uri="{BB962C8B-B14F-4D97-AF65-F5344CB8AC3E}">
        <p14:creationId xmlns:p14="http://schemas.microsoft.com/office/powerpoint/2010/main" val="1550380456"/>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with Background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4" name="Slide Number Placeholder 9">
            <a:extLst>
              <a:ext uri="{FF2B5EF4-FFF2-40B4-BE49-F238E27FC236}">
                <a16:creationId xmlns:a16="http://schemas.microsoft.com/office/drawing/2014/main" id="{4B9DD542-51C0-4B71-80EB-8E49E6691C8D}"/>
              </a:ext>
            </a:extLst>
          </p:cNvPr>
          <p:cNvSpPr>
            <a:spLocks noGrp="1"/>
          </p:cNvSpPr>
          <p:nvPr>
            <p:ph type="sldNum" sz="quarter" idx="11"/>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6241CE5-4F44-4D18-AF80-A3BC91CF27D5}" type="slidenum">
              <a:rPr lang="en-US"/>
              <a:pPr>
                <a:defRPr/>
              </a:pPr>
              <a:t>‹#›</a:t>
            </a:fld>
            <a:endParaRPr lang="en-US"/>
          </a:p>
        </p:txBody>
      </p:sp>
    </p:spTree>
    <p:extLst>
      <p:ext uri="{BB962C8B-B14F-4D97-AF65-F5344CB8AC3E}">
        <p14:creationId xmlns:p14="http://schemas.microsoft.com/office/powerpoint/2010/main" val="1187589505"/>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dy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8" name="Content Placeholder 7"/>
          <p:cNvSpPr>
            <a:spLocks noGrp="1"/>
          </p:cNvSpPr>
          <p:nvPr>
            <p:ph sz="quarter" idx="10"/>
          </p:nvPr>
        </p:nvSpPr>
        <p:spPr>
          <a:xfrm>
            <a:off x="600236" y="2210939"/>
            <a:ext cx="5256184" cy="4148588"/>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9" name="Content Placeholder 7"/>
          <p:cNvSpPr>
            <a:spLocks noGrp="1"/>
          </p:cNvSpPr>
          <p:nvPr>
            <p:ph sz="quarter" idx="11"/>
          </p:nvPr>
        </p:nvSpPr>
        <p:spPr>
          <a:xfrm>
            <a:off x="6322414" y="2183642"/>
            <a:ext cx="5256184" cy="4175883"/>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5" name="Slide Number Placeholder 9">
            <a:extLst>
              <a:ext uri="{FF2B5EF4-FFF2-40B4-BE49-F238E27FC236}">
                <a16:creationId xmlns:a16="http://schemas.microsoft.com/office/drawing/2014/main" id="{7CAF00F1-5EC4-4801-8F67-C029CC5AB928}"/>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9BD68B5-A1AC-40A2-A7C0-1EF4F44EA1C9}" type="slidenum">
              <a:rPr lang="en-US"/>
              <a:pPr>
                <a:defRPr/>
              </a:pPr>
              <a:t>‹#›</a:t>
            </a:fld>
            <a:endParaRPr lang="en-US"/>
          </a:p>
        </p:txBody>
      </p:sp>
    </p:spTree>
    <p:extLst>
      <p:ext uri="{BB962C8B-B14F-4D97-AF65-F5344CB8AC3E}">
        <p14:creationId xmlns:p14="http://schemas.microsoft.com/office/powerpoint/2010/main" val="593328441"/>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Content Placeholder 9"/>
          <p:cNvSpPr>
            <a:spLocks noGrp="1"/>
          </p:cNvSpPr>
          <p:nvPr>
            <p:ph sz="quarter" idx="11"/>
          </p:nvPr>
        </p:nvSpPr>
        <p:spPr>
          <a:xfrm>
            <a:off x="614525" y="4148921"/>
            <a:ext cx="10975658" cy="2211104"/>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397D44A2-8678-40FE-ADA8-3B34ECAD1049}"/>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5C1D590-E03F-41E0-B0FF-485B95040FD1}" type="slidenum">
              <a:rPr lang="en-US"/>
              <a:pPr>
                <a:defRPr/>
              </a:pPr>
              <a:t>‹#›</a:t>
            </a:fld>
            <a:endParaRPr lang="en-US"/>
          </a:p>
        </p:txBody>
      </p:sp>
    </p:spTree>
    <p:extLst>
      <p:ext uri="{BB962C8B-B14F-4D97-AF65-F5344CB8AC3E}">
        <p14:creationId xmlns:p14="http://schemas.microsoft.com/office/powerpoint/2010/main" val="3463557586"/>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0" name="Content Placeholder 9"/>
          <p:cNvSpPr>
            <a:spLocks noGrp="1"/>
          </p:cNvSpPr>
          <p:nvPr>
            <p:ph sz="quarter" idx="11"/>
          </p:nvPr>
        </p:nvSpPr>
        <p:spPr>
          <a:xfrm>
            <a:off x="614525" y="4448179"/>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2"/>
          </p:nvPr>
        </p:nvSpPr>
        <p:spPr>
          <a:xfrm>
            <a:off x="614525" y="2447928"/>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9"/>
          <p:cNvSpPr>
            <a:spLocks noGrp="1"/>
          </p:cNvSpPr>
          <p:nvPr>
            <p:ph sz="quarter" idx="13"/>
          </p:nvPr>
        </p:nvSpPr>
        <p:spPr>
          <a:xfrm>
            <a:off x="614525" y="447677"/>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C84F20AA-99EB-459A-A5EE-E1F2BD27A04B}"/>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0BD2BC2-E41C-400B-852F-3E5190F27A76}" type="slidenum">
              <a:rPr lang="en-US"/>
              <a:pPr>
                <a:defRPr/>
              </a:pPr>
              <a:t>‹#›</a:t>
            </a:fld>
            <a:endParaRPr lang="en-US"/>
          </a:p>
        </p:txBody>
      </p:sp>
    </p:spTree>
    <p:extLst>
      <p:ext uri="{BB962C8B-B14F-4D97-AF65-F5344CB8AC3E}">
        <p14:creationId xmlns:p14="http://schemas.microsoft.com/office/powerpoint/2010/main" val="571093467"/>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7"/>
          <p:cNvSpPr>
            <a:spLocks noGrp="1"/>
          </p:cNvSpPr>
          <p:nvPr>
            <p:ph type="pic" sz="quarter" idx="11"/>
          </p:nvPr>
        </p:nvSpPr>
        <p:spPr>
          <a:xfrm>
            <a:off x="1" y="2"/>
            <a:ext cx="12192000" cy="6858000"/>
          </a:xfrm>
        </p:spPr>
        <p:txBody>
          <a:bodyPr/>
          <a:lstStyle/>
          <a:p>
            <a:pPr lvl="0"/>
            <a:endParaRPr lang="en-US" noProof="0"/>
          </a:p>
        </p:txBody>
      </p:sp>
      <p:sp>
        <p:nvSpPr>
          <p:cNvPr id="2" name="Title 1"/>
          <p:cNvSpPr>
            <a:spLocks noGrp="1"/>
          </p:cNvSpPr>
          <p:nvPr>
            <p:ph type="title"/>
          </p:nvPr>
        </p:nvSpPr>
        <p:spPr>
          <a:xfrm>
            <a:off x="6097431" y="2130734"/>
            <a:ext cx="5656353" cy="1458627"/>
          </a:xfrm>
        </p:spPr>
        <p:txBody>
          <a:bodyPr/>
          <a:lstStyle>
            <a:lvl1pPr>
              <a:defRPr cap="all" baseline="0">
                <a:solidFill>
                  <a:schemeClr val="bg1"/>
                </a:solidFill>
              </a:defRPr>
            </a:lvl1pPr>
          </a:lstStyle>
          <a:p>
            <a:r>
              <a:rPr lang="en-US"/>
              <a:t>Click to edit Master title style</a:t>
            </a:r>
          </a:p>
        </p:txBody>
      </p:sp>
      <p:sp>
        <p:nvSpPr>
          <p:cNvPr id="4" name="Content Placeholder 3"/>
          <p:cNvSpPr>
            <a:spLocks noGrp="1"/>
          </p:cNvSpPr>
          <p:nvPr>
            <p:ph sz="half" idx="2"/>
          </p:nvPr>
        </p:nvSpPr>
        <p:spPr>
          <a:xfrm>
            <a:off x="609602" y="2174875"/>
            <a:ext cx="5386917" cy="3951288"/>
          </a:xfrm>
        </p:spPr>
        <p:txBody>
          <a:bodyPr/>
          <a:lstStyle>
            <a:lvl1pPr>
              <a:defRPr sz="2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0"/>
          </p:nvPr>
        </p:nvSpPr>
        <p:spPr>
          <a:xfrm>
            <a:off x="6088064" y="3698878"/>
            <a:ext cx="5679967" cy="2428875"/>
          </a:xfrm>
        </p:spPr>
        <p:txBody>
          <a:bodyPr/>
          <a:lstStyle>
            <a:lvl1pPr>
              <a:defRPr>
                <a:solidFill>
                  <a:schemeClr val="bg1"/>
                </a:solidFill>
                <a:latin typeface="Segoe UI" pitchFamily="34" charset="0"/>
                <a:ea typeface="Segoe UI" pitchFamily="34" charset="0"/>
                <a:cs typeface="Segoe UI" pitchFamily="34" charset="0"/>
              </a:defRPr>
            </a:lvl1pPr>
          </a:lstStyle>
          <a:p>
            <a:pPr lvl="0"/>
            <a:r>
              <a:rPr lang="en-US"/>
              <a:t>Click to edit Master text styles</a:t>
            </a:r>
          </a:p>
        </p:txBody>
      </p:sp>
      <p:sp>
        <p:nvSpPr>
          <p:cNvPr id="6" name="Slide Number Placeholder 9">
            <a:extLst>
              <a:ext uri="{FF2B5EF4-FFF2-40B4-BE49-F238E27FC236}">
                <a16:creationId xmlns:a16="http://schemas.microsoft.com/office/drawing/2014/main" id="{08213451-A1F7-400F-B905-6DD9FB560B7A}"/>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029A2FD-ACB0-4545-81AB-8A1A876C0373}" type="slidenum">
              <a:rPr lang="en-US"/>
              <a:pPr>
                <a:defRPr/>
              </a:pPr>
              <a:t>‹#›</a:t>
            </a:fld>
            <a:endParaRPr lang="en-US"/>
          </a:p>
        </p:txBody>
      </p:sp>
    </p:spTree>
    <p:extLst>
      <p:ext uri="{BB962C8B-B14F-4D97-AF65-F5344CB8AC3E}">
        <p14:creationId xmlns:p14="http://schemas.microsoft.com/office/powerpoint/2010/main" val="11217408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ket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5" name="Picture Placeholder 4"/>
          <p:cNvSpPr>
            <a:spLocks noGrp="1"/>
          </p:cNvSpPr>
          <p:nvPr>
            <p:ph type="pic" sz="quarter" idx="10"/>
          </p:nvPr>
        </p:nvSpPr>
        <p:spPr>
          <a:xfrm>
            <a:off x="628816" y="1857382"/>
            <a:ext cx="6821676" cy="4333875"/>
          </a:xfrm>
        </p:spPr>
        <p:txBody>
          <a:bodyPr/>
          <a:lstStyle/>
          <a:p>
            <a:pPr lvl="0"/>
            <a:endParaRPr lang="en-US" noProof="0"/>
          </a:p>
        </p:txBody>
      </p:sp>
      <p:sp>
        <p:nvSpPr>
          <p:cNvPr id="7" name="Text Placeholder 6"/>
          <p:cNvSpPr>
            <a:spLocks noGrp="1"/>
          </p:cNvSpPr>
          <p:nvPr>
            <p:ph type="body" sz="quarter" idx="11"/>
          </p:nvPr>
        </p:nvSpPr>
        <p:spPr>
          <a:xfrm>
            <a:off x="7660097" y="1847858"/>
            <a:ext cx="3925322" cy="4333875"/>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a:extLst>
              <a:ext uri="{FF2B5EF4-FFF2-40B4-BE49-F238E27FC236}">
                <a16:creationId xmlns:a16="http://schemas.microsoft.com/office/drawing/2014/main" id="{F6507AB8-B35B-48EB-9927-074066C5A3FC}"/>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A624D1F6-4514-4EFE-802B-60F13E4DCD96}" type="slidenum">
              <a:rPr lang="en-US"/>
              <a:pPr>
                <a:defRPr/>
              </a:pPr>
              <a:t>‹#›</a:t>
            </a:fld>
            <a:endParaRPr lang="en-US"/>
          </a:p>
        </p:txBody>
      </p:sp>
    </p:spTree>
    <p:extLst>
      <p:ext uri="{BB962C8B-B14F-4D97-AF65-F5344CB8AC3E}">
        <p14:creationId xmlns:p14="http://schemas.microsoft.com/office/powerpoint/2010/main" val="398721249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odboar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 y="2"/>
            <a:ext cx="3045743" cy="6858000"/>
          </a:xfrm>
        </p:spPr>
        <p:txBody>
          <a:bodyPr/>
          <a:lstStyle/>
          <a:p>
            <a:pPr lvl="0"/>
            <a:endParaRPr lang="en-US" noProof="0"/>
          </a:p>
        </p:txBody>
      </p:sp>
      <p:sp>
        <p:nvSpPr>
          <p:cNvPr id="8" name="Picture Placeholder 4"/>
          <p:cNvSpPr>
            <a:spLocks noGrp="1"/>
          </p:cNvSpPr>
          <p:nvPr>
            <p:ph type="pic" sz="quarter" idx="11"/>
          </p:nvPr>
        </p:nvSpPr>
        <p:spPr>
          <a:xfrm>
            <a:off x="3048757" y="2"/>
            <a:ext cx="3045743" cy="6858000"/>
          </a:xfrm>
        </p:spPr>
        <p:txBody>
          <a:bodyPr/>
          <a:lstStyle/>
          <a:p>
            <a:pPr lvl="0"/>
            <a:endParaRPr lang="en-US" noProof="0"/>
          </a:p>
        </p:txBody>
      </p:sp>
      <p:sp>
        <p:nvSpPr>
          <p:cNvPr id="9" name="Picture Placeholder 4"/>
          <p:cNvSpPr>
            <a:spLocks noGrp="1"/>
          </p:cNvSpPr>
          <p:nvPr>
            <p:ph type="pic" sz="quarter" idx="12"/>
          </p:nvPr>
        </p:nvSpPr>
        <p:spPr>
          <a:xfrm>
            <a:off x="6097509" y="2"/>
            <a:ext cx="3045743" cy="6858000"/>
          </a:xfrm>
        </p:spPr>
        <p:txBody>
          <a:bodyPr/>
          <a:lstStyle/>
          <a:p>
            <a:pPr lvl="0"/>
            <a:endParaRPr lang="en-US" noProof="0"/>
          </a:p>
        </p:txBody>
      </p:sp>
      <p:sp>
        <p:nvSpPr>
          <p:cNvPr id="10" name="Picture Placeholder 4"/>
          <p:cNvSpPr>
            <a:spLocks noGrp="1"/>
          </p:cNvSpPr>
          <p:nvPr>
            <p:ph type="pic" sz="quarter" idx="13"/>
          </p:nvPr>
        </p:nvSpPr>
        <p:spPr>
          <a:xfrm>
            <a:off x="9146261" y="2"/>
            <a:ext cx="3045743" cy="6858000"/>
          </a:xfrm>
        </p:spPr>
        <p:txBody>
          <a:bodyPr/>
          <a:lstStyle/>
          <a:p>
            <a:pPr lvl="0"/>
            <a:endParaRPr lang="en-US" noProof="0"/>
          </a:p>
        </p:txBody>
      </p:sp>
      <p:sp>
        <p:nvSpPr>
          <p:cNvPr id="6" name="Slide Number Placeholder 9">
            <a:extLst>
              <a:ext uri="{FF2B5EF4-FFF2-40B4-BE49-F238E27FC236}">
                <a16:creationId xmlns:a16="http://schemas.microsoft.com/office/drawing/2014/main" id="{19B509B0-938B-4177-B70A-9BC1D5CCF58C}"/>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43033CA9-0A86-4EB7-B393-911366165A2F}" type="slidenum">
              <a:rPr lang="en-US"/>
              <a:pPr>
                <a:defRPr/>
              </a:pPr>
              <a:t>‹#›</a:t>
            </a:fld>
            <a:endParaRPr lang="en-US"/>
          </a:p>
        </p:txBody>
      </p:sp>
    </p:spTree>
    <p:extLst>
      <p:ext uri="{BB962C8B-B14F-4D97-AF65-F5344CB8AC3E}">
        <p14:creationId xmlns:p14="http://schemas.microsoft.com/office/powerpoint/2010/main" val="1803077849"/>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odboard Tile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 y="2"/>
            <a:ext cx="1463419" cy="1463040"/>
          </a:xfrm>
        </p:spPr>
        <p:txBody>
          <a:bodyPr/>
          <a:lstStyle/>
          <a:p>
            <a:pPr lvl="0"/>
            <a:endParaRPr lang="en-US" noProof="0"/>
          </a:p>
        </p:txBody>
      </p:sp>
      <p:sp>
        <p:nvSpPr>
          <p:cNvPr id="11" name="Picture Placeholder 5"/>
          <p:cNvSpPr>
            <a:spLocks noGrp="1"/>
          </p:cNvSpPr>
          <p:nvPr>
            <p:ph type="pic" sz="quarter" idx="11"/>
          </p:nvPr>
        </p:nvSpPr>
        <p:spPr>
          <a:xfrm>
            <a:off x="1524815" y="2"/>
            <a:ext cx="1463419" cy="1463040"/>
          </a:xfrm>
        </p:spPr>
        <p:txBody>
          <a:bodyPr/>
          <a:lstStyle/>
          <a:p>
            <a:pPr lvl="0"/>
            <a:endParaRPr lang="en-US" noProof="0"/>
          </a:p>
        </p:txBody>
      </p:sp>
      <p:sp>
        <p:nvSpPr>
          <p:cNvPr id="12" name="Picture Placeholder 5"/>
          <p:cNvSpPr>
            <a:spLocks noGrp="1"/>
          </p:cNvSpPr>
          <p:nvPr>
            <p:ph type="pic" sz="quarter" idx="12"/>
          </p:nvPr>
        </p:nvSpPr>
        <p:spPr>
          <a:xfrm>
            <a:off x="3049631" y="2"/>
            <a:ext cx="2990867" cy="1463040"/>
          </a:xfrm>
        </p:spPr>
        <p:txBody>
          <a:bodyPr/>
          <a:lstStyle/>
          <a:p>
            <a:pPr lvl="0"/>
            <a:endParaRPr lang="en-US" noProof="0"/>
          </a:p>
        </p:txBody>
      </p:sp>
      <p:sp>
        <p:nvSpPr>
          <p:cNvPr id="14" name="Picture Placeholder 5"/>
          <p:cNvSpPr>
            <a:spLocks noGrp="1"/>
          </p:cNvSpPr>
          <p:nvPr>
            <p:ph type="pic" sz="quarter" idx="14"/>
          </p:nvPr>
        </p:nvSpPr>
        <p:spPr>
          <a:xfrm>
            <a:off x="6099258" y="2"/>
            <a:ext cx="2990867" cy="1463040"/>
          </a:xfrm>
        </p:spPr>
        <p:txBody>
          <a:bodyPr/>
          <a:lstStyle/>
          <a:p>
            <a:pPr lvl="0"/>
            <a:endParaRPr lang="en-US" noProof="0"/>
          </a:p>
        </p:txBody>
      </p:sp>
      <p:sp>
        <p:nvSpPr>
          <p:cNvPr id="16" name="Picture Placeholder 5"/>
          <p:cNvSpPr>
            <a:spLocks noGrp="1"/>
          </p:cNvSpPr>
          <p:nvPr>
            <p:ph type="pic" sz="quarter" idx="16"/>
          </p:nvPr>
        </p:nvSpPr>
        <p:spPr>
          <a:xfrm>
            <a:off x="9148887" y="2"/>
            <a:ext cx="2990867" cy="1463040"/>
          </a:xfrm>
        </p:spPr>
        <p:txBody>
          <a:bodyPr/>
          <a:lstStyle/>
          <a:p>
            <a:pPr lvl="0"/>
            <a:endParaRPr lang="en-US" noProof="0"/>
          </a:p>
        </p:txBody>
      </p:sp>
      <p:sp>
        <p:nvSpPr>
          <p:cNvPr id="26" name="Picture Placeholder 5"/>
          <p:cNvSpPr>
            <a:spLocks noGrp="1"/>
          </p:cNvSpPr>
          <p:nvPr>
            <p:ph type="pic" sz="quarter" idx="18"/>
          </p:nvPr>
        </p:nvSpPr>
        <p:spPr>
          <a:xfrm>
            <a:off x="2" y="1524004"/>
            <a:ext cx="2990867" cy="2990088"/>
          </a:xfrm>
        </p:spPr>
        <p:txBody>
          <a:bodyPr/>
          <a:lstStyle/>
          <a:p>
            <a:pPr lvl="0"/>
            <a:endParaRPr lang="en-US" noProof="0"/>
          </a:p>
        </p:txBody>
      </p:sp>
      <p:sp>
        <p:nvSpPr>
          <p:cNvPr id="28" name="Picture Placeholder 5"/>
          <p:cNvSpPr>
            <a:spLocks noGrp="1"/>
          </p:cNvSpPr>
          <p:nvPr>
            <p:ph type="pic" sz="quarter" idx="20"/>
          </p:nvPr>
        </p:nvSpPr>
        <p:spPr>
          <a:xfrm>
            <a:off x="3059158" y="1524004"/>
            <a:ext cx="2990867" cy="2990088"/>
          </a:xfrm>
        </p:spPr>
        <p:txBody>
          <a:bodyPr/>
          <a:lstStyle/>
          <a:p>
            <a:pPr lvl="0"/>
            <a:endParaRPr lang="en-US" noProof="0"/>
          </a:p>
        </p:txBody>
      </p:sp>
      <p:sp>
        <p:nvSpPr>
          <p:cNvPr id="30" name="Picture Placeholder 5"/>
          <p:cNvSpPr>
            <a:spLocks noGrp="1"/>
          </p:cNvSpPr>
          <p:nvPr>
            <p:ph type="pic" sz="quarter" idx="22"/>
          </p:nvPr>
        </p:nvSpPr>
        <p:spPr>
          <a:xfrm>
            <a:off x="6099258" y="1524002"/>
            <a:ext cx="2990867" cy="1463040"/>
          </a:xfrm>
        </p:spPr>
        <p:txBody>
          <a:bodyPr/>
          <a:lstStyle/>
          <a:p>
            <a:pPr lvl="0"/>
            <a:endParaRPr lang="en-US" noProof="0"/>
          </a:p>
        </p:txBody>
      </p:sp>
      <p:sp>
        <p:nvSpPr>
          <p:cNvPr id="32" name="Picture Placeholder 5"/>
          <p:cNvSpPr>
            <a:spLocks noGrp="1"/>
          </p:cNvSpPr>
          <p:nvPr>
            <p:ph type="pic" sz="quarter" idx="24"/>
          </p:nvPr>
        </p:nvSpPr>
        <p:spPr>
          <a:xfrm>
            <a:off x="9148887" y="1524002"/>
            <a:ext cx="1463419" cy="1463040"/>
          </a:xfrm>
        </p:spPr>
        <p:txBody>
          <a:bodyPr/>
          <a:lstStyle/>
          <a:p>
            <a:pPr lvl="0"/>
            <a:endParaRPr lang="en-US" noProof="0"/>
          </a:p>
        </p:txBody>
      </p:sp>
      <p:sp>
        <p:nvSpPr>
          <p:cNvPr id="33" name="Picture Placeholder 5"/>
          <p:cNvSpPr>
            <a:spLocks noGrp="1"/>
          </p:cNvSpPr>
          <p:nvPr>
            <p:ph type="pic" sz="quarter" idx="25"/>
          </p:nvPr>
        </p:nvSpPr>
        <p:spPr>
          <a:xfrm>
            <a:off x="10673704" y="1524002"/>
            <a:ext cx="1463419" cy="1463040"/>
          </a:xfrm>
        </p:spPr>
        <p:txBody>
          <a:bodyPr/>
          <a:lstStyle/>
          <a:p>
            <a:pPr lvl="0"/>
            <a:endParaRPr lang="en-US" noProof="0"/>
          </a:p>
        </p:txBody>
      </p:sp>
      <p:sp>
        <p:nvSpPr>
          <p:cNvPr id="38" name="Picture Placeholder 5"/>
          <p:cNvSpPr>
            <a:spLocks noGrp="1"/>
          </p:cNvSpPr>
          <p:nvPr>
            <p:ph type="pic" sz="quarter" idx="30"/>
          </p:nvPr>
        </p:nvSpPr>
        <p:spPr>
          <a:xfrm>
            <a:off x="6099258" y="3048003"/>
            <a:ext cx="1463419" cy="1463040"/>
          </a:xfrm>
        </p:spPr>
        <p:txBody>
          <a:bodyPr/>
          <a:lstStyle/>
          <a:p>
            <a:pPr lvl="0"/>
            <a:endParaRPr lang="en-US" noProof="0"/>
          </a:p>
        </p:txBody>
      </p:sp>
      <p:sp>
        <p:nvSpPr>
          <p:cNvPr id="39" name="Picture Placeholder 5"/>
          <p:cNvSpPr>
            <a:spLocks noGrp="1"/>
          </p:cNvSpPr>
          <p:nvPr>
            <p:ph type="pic" sz="quarter" idx="31"/>
          </p:nvPr>
        </p:nvSpPr>
        <p:spPr>
          <a:xfrm>
            <a:off x="7624073" y="3048003"/>
            <a:ext cx="1463419" cy="1463040"/>
          </a:xfrm>
        </p:spPr>
        <p:txBody>
          <a:bodyPr/>
          <a:lstStyle/>
          <a:p>
            <a:pPr lvl="0"/>
            <a:endParaRPr lang="en-US" noProof="0"/>
          </a:p>
        </p:txBody>
      </p:sp>
      <p:sp>
        <p:nvSpPr>
          <p:cNvPr id="40" name="Picture Placeholder 5"/>
          <p:cNvSpPr>
            <a:spLocks noGrp="1"/>
          </p:cNvSpPr>
          <p:nvPr>
            <p:ph type="pic" sz="quarter" idx="32"/>
          </p:nvPr>
        </p:nvSpPr>
        <p:spPr>
          <a:xfrm>
            <a:off x="9148887" y="3048004"/>
            <a:ext cx="2990867" cy="2990088"/>
          </a:xfrm>
        </p:spPr>
        <p:txBody>
          <a:bodyPr/>
          <a:lstStyle/>
          <a:p>
            <a:pPr lvl="0"/>
            <a:endParaRPr lang="en-US" noProof="0"/>
          </a:p>
        </p:txBody>
      </p:sp>
      <p:sp>
        <p:nvSpPr>
          <p:cNvPr id="42" name="Picture Placeholder 5"/>
          <p:cNvSpPr>
            <a:spLocks noGrp="1"/>
          </p:cNvSpPr>
          <p:nvPr>
            <p:ph type="pic" sz="quarter" idx="34"/>
          </p:nvPr>
        </p:nvSpPr>
        <p:spPr>
          <a:xfrm>
            <a:off x="2" y="4562477"/>
            <a:ext cx="2990867" cy="1463040"/>
          </a:xfrm>
        </p:spPr>
        <p:txBody>
          <a:bodyPr/>
          <a:lstStyle/>
          <a:p>
            <a:pPr lvl="0"/>
            <a:endParaRPr lang="en-US" noProof="0"/>
          </a:p>
        </p:txBody>
      </p:sp>
      <p:sp>
        <p:nvSpPr>
          <p:cNvPr id="44" name="Picture Placeholder 5"/>
          <p:cNvSpPr>
            <a:spLocks noGrp="1"/>
          </p:cNvSpPr>
          <p:nvPr>
            <p:ph type="pic" sz="quarter" idx="36"/>
          </p:nvPr>
        </p:nvSpPr>
        <p:spPr>
          <a:xfrm>
            <a:off x="3049631" y="4562477"/>
            <a:ext cx="2990867" cy="1463040"/>
          </a:xfrm>
        </p:spPr>
        <p:txBody>
          <a:bodyPr/>
          <a:lstStyle/>
          <a:p>
            <a:pPr lvl="0"/>
            <a:endParaRPr lang="en-US" noProof="0"/>
          </a:p>
        </p:txBody>
      </p:sp>
      <p:sp>
        <p:nvSpPr>
          <p:cNvPr id="46" name="Picture Placeholder 5"/>
          <p:cNvSpPr>
            <a:spLocks noGrp="1"/>
          </p:cNvSpPr>
          <p:nvPr>
            <p:ph type="pic" sz="quarter" idx="38"/>
          </p:nvPr>
        </p:nvSpPr>
        <p:spPr>
          <a:xfrm>
            <a:off x="6099258" y="4562477"/>
            <a:ext cx="2990867" cy="1463040"/>
          </a:xfrm>
        </p:spPr>
        <p:txBody>
          <a:bodyPr/>
          <a:lstStyle/>
          <a:p>
            <a:pPr lvl="0"/>
            <a:endParaRPr lang="en-US" noProof="0"/>
          </a:p>
        </p:txBody>
      </p:sp>
      <p:sp>
        <p:nvSpPr>
          <p:cNvPr id="50" name="Picture Placeholder 5"/>
          <p:cNvSpPr>
            <a:spLocks noGrp="1"/>
          </p:cNvSpPr>
          <p:nvPr>
            <p:ph type="pic" sz="quarter" idx="42"/>
          </p:nvPr>
        </p:nvSpPr>
        <p:spPr>
          <a:xfrm>
            <a:off x="2" y="6080001"/>
            <a:ext cx="2990867" cy="1463040"/>
          </a:xfrm>
        </p:spPr>
        <p:txBody>
          <a:bodyPr/>
          <a:lstStyle/>
          <a:p>
            <a:pPr lvl="0"/>
            <a:endParaRPr lang="en-US" noProof="0"/>
          </a:p>
        </p:txBody>
      </p:sp>
      <p:sp>
        <p:nvSpPr>
          <p:cNvPr id="52" name="Picture Placeholder 5"/>
          <p:cNvSpPr>
            <a:spLocks noGrp="1"/>
          </p:cNvSpPr>
          <p:nvPr>
            <p:ph type="pic" sz="quarter" idx="44"/>
          </p:nvPr>
        </p:nvSpPr>
        <p:spPr>
          <a:xfrm>
            <a:off x="3049631" y="6080001"/>
            <a:ext cx="2990867" cy="1463040"/>
          </a:xfrm>
        </p:spPr>
        <p:txBody>
          <a:bodyPr/>
          <a:lstStyle/>
          <a:p>
            <a:pPr lvl="0"/>
            <a:endParaRPr lang="en-US" noProof="0"/>
          </a:p>
        </p:txBody>
      </p:sp>
      <p:sp>
        <p:nvSpPr>
          <p:cNvPr id="54" name="Picture Placeholder 5"/>
          <p:cNvSpPr>
            <a:spLocks noGrp="1"/>
          </p:cNvSpPr>
          <p:nvPr>
            <p:ph type="pic" sz="quarter" idx="46"/>
          </p:nvPr>
        </p:nvSpPr>
        <p:spPr>
          <a:xfrm>
            <a:off x="6099258" y="6080001"/>
            <a:ext cx="2990867" cy="1463040"/>
          </a:xfrm>
        </p:spPr>
        <p:txBody>
          <a:bodyPr/>
          <a:lstStyle/>
          <a:p>
            <a:pPr lvl="0"/>
            <a:endParaRPr lang="en-US" noProof="0"/>
          </a:p>
        </p:txBody>
      </p:sp>
      <p:sp>
        <p:nvSpPr>
          <p:cNvPr id="56" name="Picture Placeholder 5"/>
          <p:cNvSpPr>
            <a:spLocks noGrp="1"/>
          </p:cNvSpPr>
          <p:nvPr>
            <p:ph type="pic" sz="quarter" idx="48"/>
          </p:nvPr>
        </p:nvSpPr>
        <p:spPr>
          <a:xfrm>
            <a:off x="9148887" y="6080001"/>
            <a:ext cx="2990867" cy="1463040"/>
          </a:xfrm>
        </p:spPr>
        <p:txBody>
          <a:bodyPr/>
          <a:lstStyle/>
          <a:p>
            <a:pPr lvl="0"/>
            <a:endParaRPr lang="en-US" noProof="0"/>
          </a:p>
        </p:txBody>
      </p:sp>
      <p:sp>
        <p:nvSpPr>
          <p:cNvPr id="22" name="Slide Number Placeholder 9">
            <a:extLst>
              <a:ext uri="{FF2B5EF4-FFF2-40B4-BE49-F238E27FC236}">
                <a16:creationId xmlns:a16="http://schemas.microsoft.com/office/drawing/2014/main" id="{C121C5A4-5A27-4947-8097-86A9437BB007}"/>
              </a:ext>
            </a:extLst>
          </p:cNvPr>
          <p:cNvSpPr>
            <a:spLocks noGrp="1"/>
          </p:cNvSpPr>
          <p:nvPr>
            <p:ph type="sldNum" sz="quarter" idx="4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C2A7100-4D93-4F20-84A3-475F65BE00D1}" type="slidenum">
              <a:rPr lang="en-US"/>
              <a:pPr>
                <a:defRPr/>
              </a:pPr>
              <a:t>‹#›</a:t>
            </a:fld>
            <a:endParaRPr lang="en-US"/>
          </a:p>
        </p:txBody>
      </p:sp>
    </p:spTree>
    <p:extLst>
      <p:ext uri="{BB962C8B-B14F-4D97-AF65-F5344CB8AC3E}">
        <p14:creationId xmlns:p14="http://schemas.microsoft.com/office/powerpoint/2010/main" val="1393527618"/>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xamples">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8" name="Content Placeholder 16"/>
          <p:cNvSpPr>
            <a:spLocks noGrp="1"/>
          </p:cNvSpPr>
          <p:nvPr>
            <p:ph sz="quarter" idx="11"/>
          </p:nvPr>
        </p:nvSpPr>
        <p:spPr>
          <a:xfrm>
            <a:off x="3354007"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6"/>
          <p:cNvSpPr>
            <a:spLocks noGrp="1"/>
          </p:cNvSpPr>
          <p:nvPr>
            <p:ph sz="quarter" idx="12"/>
          </p:nvPr>
        </p:nvSpPr>
        <p:spPr>
          <a:xfrm>
            <a:off x="6094130"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6"/>
          <p:cNvSpPr>
            <a:spLocks noGrp="1"/>
          </p:cNvSpPr>
          <p:nvPr>
            <p:ph sz="quarter" idx="13"/>
          </p:nvPr>
        </p:nvSpPr>
        <p:spPr>
          <a:xfrm>
            <a:off x="8834254"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6"/>
          <p:cNvSpPr>
            <a:spLocks noGrp="1"/>
          </p:cNvSpPr>
          <p:nvPr>
            <p:ph sz="quarter" idx="14"/>
          </p:nvPr>
        </p:nvSpPr>
        <p:spPr>
          <a:xfrm>
            <a:off x="616162"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5"/>
          </p:nvPr>
        </p:nvSpPr>
        <p:spPr>
          <a:xfrm>
            <a:off x="3356281"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6"/>
          <p:cNvSpPr>
            <a:spLocks noGrp="1"/>
          </p:cNvSpPr>
          <p:nvPr>
            <p:ph sz="quarter" idx="16"/>
          </p:nvPr>
        </p:nvSpPr>
        <p:spPr>
          <a:xfrm>
            <a:off x="6096405"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6"/>
          <p:cNvSpPr>
            <a:spLocks noGrp="1"/>
          </p:cNvSpPr>
          <p:nvPr>
            <p:ph sz="quarter" idx="17"/>
          </p:nvPr>
        </p:nvSpPr>
        <p:spPr>
          <a:xfrm>
            <a:off x="8836529"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6"/>
          <p:cNvSpPr>
            <a:spLocks noGrp="1"/>
          </p:cNvSpPr>
          <p:nvPr>
            <p:ph sz="quarter" idx="18"/>
          </p:nvPr>
        </p:nvSpPr>
        <p:spPr>
          <a:xfrm>
            <a:off x="610093"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9">
            <a:extLst>
              <a:ext uri="{FF2B5EF4-FFF2-40B4-BE49-F238E27FC236}">
                <a16:creationId xmlns:a16="http://schemas.microsoft.com/office/drawing/2014/main" id="{42E27E9C-8200-459E-AB6A-2014A3C23085}"/>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3E8F85E-8585-45E2-8F44-D83D017DB991}" type="slidenum">
              <a:rPr lang="en-US"/>
              <a:pPr>
                <a:defRPr/>
              </a:pPr>
              <a:t>‹#›</a:t>
            </a:fld>
            <a:endParaRPr lang="en-US"/>
          </a:p>
        </p:txBody>
      </p:sp>
    </p:spTree>
    <p:extLst>
      <p:ext uri="{BB962C8B-B14F-4D97-AF65-F5344CB8AC3E}">
        <p14:creationId xmlns:p14="http://schemas.microsoft.com/office/powerpoint/2010/main" val="4092096751"/>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2" name="Text Placeholder 11"/>
          <p:cNvSpPr>
            <a:spLocks noGrp="1"/>
          </p:cNvSpPr>
          <p:nvPr>
            <p:ph type="body" sz="quarter" idx="13"/>
          </p:nvPr>
        </p:nvSpPr>
        <p:spPr>
          <a:xfrm>
            <a:off x="600234"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4"/>
          </p:nvPr>
        </p:nvSpPr>
        <p:spPr>
          <a:xfrm>
            <a:off x="4377960"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5"/>
          </p:nvPr>
        </p:nvSpPr>
        <p:spPr>
          <a:xfrm>
            <a:off x="8155687"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6"/>
          </p:nvPr>
        </p:nvSpPr>
        <p:spPr>
          <a:xfrm>
            <a:off x="619287" y="1990730"/>
            <a:ext cx="3429893" cy="2047875"/>
          </a:xfrm>
        </p:spPr>
        <p:txBody>
          <a:bodyPr/>
          <a:lstStyle/>
          <a:p>
            <a:pPr lvl="0"/>
            <a:endParaRPr lang="en-US" noProof="0"/>
          </a:p>
        </p:txBody>
      </p:sp>
      <p:sp>
        <p:nvSpPr>
          <p:cNvPr id="16" name="Picture Placeholder 3"/>
          <p:cNvSpPr>
            <a:spLocks noGrp="1"/>
          </p:cNvSpPr>
          <p:nvPr>
            <p:ph type="pic" sz="quarter" idx="17"/>
          </p:nvPr>
        </p:nvSpPr>
        <p:spPr>
          <a:xfrm>
            <a:off x="4385900" y="1990730"/>
            <a:ext cx="3429893" cy="2047875"/>
          </a:xfrm>
        </p:spPr>
        <p:txBody>
          <a:bodyPr/>
          <a:lstStyle/>
          <a:p>
            <a:pPr lvl="0"/>
            <a:endParaRPr lang="en-US" noProof="0"/>
          </a:p>
        </p:txBody>
      </p:sp>
      <p:sp>
        <p:nvSpPr>
          <p:cNvPr id="17" name="Picture Placeholder 3"/>
          <p:cNvSpPr>
            <a:spLocks noGrp="1"/>
          </p:cNvSpPr>
          <p:nvPr>
            <p:ph type="pic" sz="quarter" idx="18"/>
          </p:nvPr>
        </p:nvSpPr>
        <p:spPr>
          <a:xfrm>
            <a:off x="8152509" y="1990730"/>
            <a:ext cx="3429893" cy="2047875"/>
          </a:xfrm>
        </p:spPr>
        <p:txBody>
          <a:bodyPr/>
          <a:lstStyle/>
          <a:p>
            <a:pPr lvl="0"/>
            <a:endParaRPr lang="en-US" noProof="0"/>
          </a:p>
        </p:txBody>
      </p:sp>
      <p:sp>
        <p:nvSpPr>
          <p:cNvPr id="9" name="Slide Number Placeholder 9">
            <a:extLst>
              <a:ext uri="{FF2B5EF4-FFF2-40B4-BE49-F238E27FC236}">
                <a16:creationId xmlns:a16="http://schemas.microsoft.com/office/drawing/2014/main" id="{F8B9661C-6CC7-460F-8154-86C829FB1C71}"/>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73AE7CB9-525E-4AB0-B7A0-7375A57167E7}" type="slidenum">
              <a:rPr lang="en-US"/>
              <a:pPr>
                <a:defRPr/>
              </a:pPr>
              <a:t>‹#›</a:t>
            </a:fld>
            <a:endParaRPr lang="en-US"/>
          </a:p>
        </p:txBody>
      </p:sp>
    </p:spTree>
    <p:extLst>
      <p:ext uri="{BB962C8B-B14F-4D97-AF65-F5344CB8AC3E}">
        <p14:creationId xmlns:p14="http://schemas.microsoft.com/office/powerpoint/2010/main" val="745310963"/>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7" name="Table Placeholder 6"/>
          <p:cNvSpPr>
            <a:spLocks noGrp="1"/>
          </p:cNvSpPr>
          <p:nvPr>
            <p:ph type="tbl" sz="quarter" idx="13"/>
          </p:nvPr>
        </p:nvSpPr>
        <p:spPr>
          <a:xfrm>
            <a:off x="614525" y="1528763"/>
            <a:ext cx="10975658" cy="4749800"/>
          </a:xfrm>
        </p:spPr>
        <p:txBody>
          <a:bodyPr/>
          <a:lstStyle/>
          <a:p>
            <a:pPr lvl="0"/>
            <a:endParaRPr lang="en-US" noProof="0"/>
          </a:p>
        </p:txBody>
      </p:sp>
      <p:sp>
        <p:nvSpPr>
          <p:cNvPr id="5" name="Slide Number Placeholder 9">
            <a:extLst>
              <a:ext uri="{FF2B5EF4-FFF2-40B4-BE49-F238E27FC236}">
                <a16:creationId xmlns:a16="http://schemas.microsoft.com/office/drawing/2014/main" id="{AEE205B8-CEB3-4D8B-8526-C9FF0AA20F9F}"/>
              </a:ext>
            </a:extLst>
          </p:cNvPr>
          <p:cNvSpPr>
            <a:spLocks noGrp="1"/>
          </p:cNvSpPr>
          <p:nvPr>
            <p:ph type="sldNum" sz="quarter" idx="15"/>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994BE96E-BEB3-4411-AEF9-5063190CB269}" type="slidenum">
              <a:rPr lang="en-US"/>
              <a:pPr>
                <a:defRPr/>
              </a:pPr>
              <a:t>‹#›</a:t>
            </a:fld>
            <a:endParaRPr lang="en-US"/>
          </a:p>
        </p:txBody>
      </p:sp>
    </p:spTree>
    <p:extLst>
      <p:ext uri="{BB962C8B-B14F-4D97-AF65-F5344CB8AC3E}">
        <p14:creationId xmlns:p14="http://schemas.microsoft.com/office/powerpoint/2010/main" val="4110750291"/>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8D794B2-720E-4463-885F-E155E9288E9F}"/>
              </a:ext>
            </a:extLst>
          </p:cNvPr>
          <p:cNvSpPr>
            <a:spLocks noGrp="1"/>
          </p:cNvSpPr>
          <p:nvPr>
            <p:ph type="sldNum" sz="quarter" idx="10"/>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B6CEEFF-FF32-4A46-BAEE-11E3CCFF5E28}" type="slidenum">
              <a:rPr lang="en-US"/>
              <a:pPr>
                <a:defRPr/>
              </a:pPr>
              <a:t>‹#›</a:t>
            </a:fld>
            <a:endParaRPr lang="en-US"/>
          </a:p>
        </p:txBody>
      </p:sp>
    </p:spTree>
    <p:extLst>
      <p:ext uri="{BB962C8B-B14F-4D97-AF65-F5344CB8AC3E}">
        <p14:creationId xmlns:p14="http://schemas.microsoft.com/office/powerpoint/2010/main" val="393844638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590141AA-3B7C-48ED-A446-9BEB44082B42}"/>
              </a:ext>
            </a:extLst>
          </p:cNvPr>
          <p:cNvSpPr>
            <a:spLocks noGrp="1"/>
          </p:cNvSpPr>
          <p:nvPr>
            <p:ph type="sldNum" sz="quarter" idx="15"/>
          </p:nvPr>
        </p:nvSpPr>
        <p:spPr>
          <a:xfrm>
            <a:off x="0" y="0"/>
            <a:ext cx="0" cy="0"/>
          </a:xfrm>
        </p:spPr>
        <p:txBody>
          <a:bodyPr/>
          <a:lstStyle>
            <a:lvl1pPr>
              <a:defRPr>
                <a:solidFill>
                  <a:srgbClr val="505050"/>
                </a:solidFill>
              </a:defRPr>
            </a:lvl1pPr>
          </a:lstStyle>
          <a:p>
            <a:pPr>
              <a:defRPr/>
            </a:pPr>
            <a:fld id="{04AC0238-60C4-48D6-8CDA-B30CBEB725B6}" type="slidenum">
              <a:rPr lang="en-US"/>
              <a:pPr>
                <a:defRPr/>
              </a:pPr>
              <a:t>‹#›</a:t>
            </a:fld>
            <a:endParaRPr lang="en-US"/>
          </a:p>
        </p:txBody>
      </p:sp>
      <p:sp>
        <p:nvSpPr>
          <p:cNvPr id="7" name="Footer Placeholder 19">
            <a:extLst>
              <a:ext uri="{FF2B5EF4-FFF2-40B4-BE49-F238E27FC236}">
                <a16:creationId xmlns:a16="http://schemas.microsoft.com/office/drawing/2014/main" id="{D8F98B33-7F7E-4501-85AF-AC6CE690CC05}"/>
              </a:ext>
            </a:extLst>
          </p:cNvPr>
          <p:cNvSpPr>
            <a:spLocks noGrp="1"/>
          </p:cNvSpPr>
          <p:nvPr>
            <p:ph type="ftr" sz="quarter" idx="16"/>
          </p:nvPr>
        </p:nvSpPr>
        <p:spPr>
          <a:xfrm>
            <a:off x="1905000" y="6478590"/>
            <a:ext cx="8382000" cy="379412"/>
          </a:xfrm>
        </p:spPr>
        <p:txBody>
          <a:bodyPr/>
          <a:lstStyle>
            <a:lvl1pPr>
              <a:defRPr>
                <a:solidFill>
                  <a:srgbClr val="505050"/>
                </a:solidFill>
              </a:defRPr>
            </a:lvl1pPr>
          </a:lstStyle>
          <a:p>
            <a:pPr>
              <a:defRPr/>
            </a:pPr>
            <a:endParaRPr lang="en-US"/>
          </a:p>
        </p:txBody>
      </p:sp>
    </p:spTree>
    <p:extLst>
      <p:ext uri="{BB962C8B-B14F-4D97-AF65-F5344CB8AC3E}">
        <p14:creationId xmlns:p14="http://schemas.microsoft.com/office/powerpoint/2010/main" val="3648133957"/>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2" y="573607"/>
            <a:ext cx="12192000" cy="373063"/>
          </a:xfrm>
          <a:prstGeom prst="rect">
            <a:avLst/>
          </a:prstGeom>
        </p:spPr>
        <p:txBody>
          <a:bodyPr lIns="320040" tIns="53325" rIns="53325" bIns="53325"/>
          <a:lstStyle>
            <a:lvl1pPr marL="0" indent="0">
              <a:buNone/>
              <a:defRPr sz="2799">
                <a:solidFill>
                  <a:schemeClr val="tx1"/>
                </a:solidFill>
                <a:latin typeface="Segoe UI Light" pitchFamily="34" charset="0"/>
              </a:defRPr>
            </a:lvl1pPr>
            <a:lvl2pPr marL="281481" indent="0">
              <a:buNone/>
              <a:defRPr/>
            </a:lvl2pPr>
            <a:lvl3pPr marL="588073" indent="0">
              <a:buNone/>
              <a:defRPr/>
            </a:lvl3pPr>
            <a:lvl4pPr marL="869555" indent="0">
              <a:buNone/>
              <a:defRPr/>
            </a:lvl4pPr>
            <a:lvl5pPr marL="1104783"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2A5126C9-9952-4DC8-A222-08856A7D4735}"/>
              </a:ext>
            </a:extLst>
          </p:cNvPr>
          <p:cNvSpPr>
            <a:spLocks noGrp="1"/>
          </p:cNvSpPr>
          <p:nvPr>
            <p:ph type="sldNum" sz="quarter" idx="15"/>
          </p:nvPr>
        </p:nvSpPr>
        <p:spPr>
          <a:xfrm>
            <a:off x="0" y="0"/>
            <a:ext cx="0" cy="0"/>
          </a:xfrm>
        </p:spPr>
        <p:txBody>
          <a:bodyPr/>
          <a:lstStyle>
            <a:lvl1pPr>
              <a:defRPr/>
            </a:lvl1pPr>
          </a:lstStyle>
          <a:p>
            <a:pPr>
              <a:defRPr/>
            </a:pPr>
            <a:fld id="{7118793C-8147-4698-8B91-75020C76870E}" type="slidenum">
              <a:rPr lang="en-US"/>
              <a:pPr>
                <a:defRPr/>
              </a:pPr>
              <a:t>‹#›</a:t>
            </a:fld>
            <a:endParaRPr lang="en-US"/>
          </a:p>
        </p:txBody>
      </p:sp>
      <p:sp>
        <p:nvSpPr>
          <p:cNvPr id="7" name="Footer Placeholder 19">
            <a:extLst>
              <a:ext uri="{FF2B5EF4-FFF2-40B4-BE49-F238E27FC236}">
                <a16:creationId xmlns:a16="http://schemas.microsoft.com/office/drawing/2014/main" id="{A4D968BF-78A5-490F-B1D5-1D19858BD18F}"/>
              </a:ext>
            </a:extLst>
          </p:cNvPr>
          <p:cNvSpPr>
            <a:spLocks noGrp="1"/>
          </p:cNvSpPr>
          <p:nvPr>
            <p:ph type="ftr" sz="quarter" idx="16"/>
          </p:nvPr>
        </p:nvSpPr>
        <p:spPr>
          <a:xfrm>
            <a:off x="0" y="0"/>
            <a:ext cx="0" cy="0"/>
          </a:xfrm>
        </p:spPr>
        <p:txBody>
          <a:bodyPr/>
          <a:lstStyle>
            <a:lvl1pPr>
              <a:defRPr/>
            </a:lvl1pPr>
          </a:lstStyle>
          <a:p>
            <a:pPr>
              <a:defRPr/>
            </a:pPr>
            <a:endParaRPr lang="en-US"/>
          </a:p>
        </p:txBody>
      </p:sp>
    </p:spTree>
    <p:extLst>
      <p:ext uri="{BB962C8B-B14F-4D97-AF65-F5344CB8AC3E}">
        <p14:creationId xmlns:p14="http://schemas.microsoft.com/office/powerpoint/2010/main" val="1005172995"/>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C033986F-FE68-43C4-9CF1-6C7D444DCC88}"/>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5AEE91E-1C23-445D-9B9D-EC26B577EAB5}"/>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71608823-70CA-4B94-BCA7-C73D9D80A125}" type="slidenum">
              <a:rPr lang="en-US"/>
              <a:pPr>
                <a:defRPr/>
              </a:pPr>
              <a:t>‹#›</a:t>
            </a:fld>
            <a:endParaRPr lang="en-US"/>
          </a:p>
        </p:txBody>
      </p:sp>
    </p:spTree>
    <p:extLst>
      <p:ext uri="{BB962C8B-B14F-4D97-AF65-F5344CB8AC3E}">
        <p14:creationId xmlns:p14="http://schemas.microsoft.com/office/powerpoint/2010/main" val="942164102"/>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10.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theme" Target="../theme/theme11.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image" Target="../media/image1.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1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image" Target="../media/image1.emf"/><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theme" Target="../theme/theme15.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heme" Target="../theme/theme16.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image" Target="../media/image1.emf"/><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theme" Target="../theme/theme17.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19" Type="http://schemas.openxmlformats.org/officeDocument/2006/relationships/image" Target="../media/image1.emf"/><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8.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image" Target="../media/image1.emf"/><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theme" Target="../theme/theme1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6.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6.png"/><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9319850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6848086"/>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18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03"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54"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08"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59"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06"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99"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90"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85"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85" rtl="0" eaLnBrk="1" latinLnBrk="0" hangingPunct="1">
        <a:defRPr sz="1765" kern="1200">
          <a:solidFill>
            <a:schemeClr val="tx1"/>
          </a:solidFill>
          <a:latin typeface="+mn-lt"/>
          <a:ea typeface="+mn-ea"/>
          <a:cs typeface="+mn-cs"/>
        </a:defRPr>
      </a:lvl1pPr>
      <a:lvl2pPr marL="457091" algn="l" defTabSz="914185" rtl="0" eaLnBrk="1" latinLnBrk="0" hangingPunct="1">
        <a:defRPr sz="1765" kern="1200">
          <a:solidFill>
            <a:schemeClr val="tx1"/>
          </a:solidFill>
          <a:latin typeface="+mn-lt"/>
          <a:ea typeface="+mn-ea"/>
          <a:cs typeface="+mn-cs"/>
        </a:defRPr>
      </a:lvl2pPr>
      <a:lvl3pPr marL="914185" algn="l" defTabSz="914185" rtl="0" eaLnBrk="1" latinLnBrk="0" hangingPunct="1">
        <a:defRPr sz="1765" kern="1200">
          <a:solidFill>
            <a:schemeClr val="tx1"/>
          </a:solidFill>
          <a:latin typeface="+mn-lt"/>
          <a:ea typeface="+mn-ea"/>
          <a:cs typeface="+mn-cs"/>
        </a:defRPr>
      </a:lvl3pPr>
      <a:lvl4pPr marL="1371276" algn="l" defTabSz="914185" rtl="0" eaLnBrk="1" latinLnBrk="0" hangingPunct="1">
        <a:defRPr sz="1765" kern="1200">
          <a:solidFill>
            <a:schemeClr val="tx1"/>
          </a:solidFill>
          <a:latin typeface="+mn-lt"/>
          <a:ea typeface="+mn-ea"/>
          <a:cs typeface="+mn-cs"/>
        </a:defRPr>
      </a:lvl4pPr>
      <a:lvl5pPr marL="1828367" algn="l" defTabSz="914185" rtl="0" eaLnBrk="1" latinLnBrk="0" hangingPunct="1">
        <a:defRPr sz="1765" kern="1200">
          <a:solidFill>
            <a:schemeClr val="tx1"/>
          </a:solidFill>
          <a:latin typeface="+mn-lt"/>
          <a:ea typeface="+mn-ea"/>
          <a:cs typeface="+mn-cs"/>
        </a:defRPr>
      </a:lvl5pPr>
      <a:lvl6pPr marL="2285462" algn="l" defTabSz="914185" rtl="0" eaLnBrk="1" latinLnBrk="0" hangingPunct="1">
        <a:defRPr sz="1765" kern="1200">
          <a:solidFill>
            <a:schemeClr val="tx1"/>
          </a:solidFill>
          <a:latin typeface="+mn-lt"/>
          <a:ea typeface="+mn-ea"/>
          <a:cs typeface="+mn-cs"/>
        </a:defRPr>
      </a:lvl6pPr>
      <a:lvl7pPr marL="2742552" algn="l" defTabSz="914185" rtl="0" eaLnBrk="1" latinLnBrk="0" hangingPunct="1">
        <a:defRPr sz="1765" kern="1200">
          <a:solidFill>
            <a:schemeClr val="tx1"/>
          </a:solidFill>
          <a:latin typeface="+mn-lt"/>
          <a:ea typeface="+mn-ea"/>
          <a:cs typeface="+mn-cs"/>
        </a:defRPr>
      </a:lvl7pPr>
      <a:lvl8pPr marL="3199645" algn="l" defTabSz="914185" rtl="0" eaLnBrk="1" latinLnBrk="0" hangingPunct="1">
        <a:defRPr sz="1765" kern="1200">
          <a:solidFill>
            <a:schemeClr val="tx1"/>
          </a:solidFill>
          <a:latin typeface="+mn-lt"/>
          <a:ea typeface="+mn-ea"/>
          <a:cs typeface="+mn-cs"/>
        </a:defRPr>
      </a:lvl8pPr>
      <a:lvl9pPr marL="3656738" algn="l" defTabSz="91418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7661361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4"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48"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22"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97"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71"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93992"/>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2" y="6553207"/>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338"/>
            <a:endParaRPr lang="en-US" dirty="0">
              <a:solidFill>
                <a:srgbClr val="505050"/>
              </a:solidFill>
            </a:endParaRPr>
          </a:p>
        </p:txBody>
      </p:sp>
      <p:sp>
        <p:nvSpPr>
          <p:cNvPr id="15" name="Text Placeholder 14"/>
          <p:cNvSpPr>
            <a:spLocks noGrp="1"/>
          </p:cNvSpPr>
          <p:nvPr>
            <p:ph type="body" idx="1"/>
          </p:nvPr>
        </p:nvSpPr>
        <p:spPr>
          <a:xfrm>
            <a:off x="228601" y="1600206"/>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6" y="6553207"/>
            <a:ext cx="762000"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Tree>
    <p:extLst>
      <p:ext uri="{BB962C8B-B14F-4D97-AF65-F5344CB8AC3E}">
        <p14:creationId xmlns:p14="http://schemas.microsoft.com/office/powerpoint/2010/main" val="143623113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10" r:id="rId22"/>
    <p:sldLayoutId id="2147483911" r:id="rId23"/>
    <p:sldLayoutId id="2147483912" r:id="rId24"/>
  </p:sldLayoutIdLst>
  <p:transition>
    <p:fade/>
  </p:transition>
  <p:hf hdr="0" ftr="0" dt="0"/>
  <p:txStyles>
    <p:titleStyle>
      <a:lvl1pPr marL="0" algn="l" defTabSz="108733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338" rtl="0" eaLnBrk="1" latinLnBrk="0" hangingPunct="1">
        <a:spcBef>
          <a:spcPts val="1799"/>
        </a:spcBef>
        <a:buClr>
          <a:srgbClr val="0072C6"/>
        </a:buClr>
        <a:buSzPct val="100000"/>
        <a:buFont typeface="Wingdings" pitchFamily="2" charset="2"/>
        <a:buNone/>
        <a:defRPr sz="2399" kern="1200">
          <a:solidFill>
            <a:schemeClr val="tx1"/>
          </a:solidFill>
          <a:latin typeface="Segoe UI" pitchFamily="34" charset="0"/>
          <a:ea typeface="Segoe UI" pitchFamily="34" charset="0"/>
          <a:cs typeface="Segoe UI" pitchFamily="34" charset="0"/>
        </a:defRPr>
      </a:lvl1pPr>
      <a:lvl2pPr marL="475735" indent="-194258" algn="l" defTabSz="1087338"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174" indent="-173113" algn="l" defTabSz="108733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616" indent="-177080"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482" indent="-179724"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0181"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385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7519"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119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338" rtl="0" eaLnBrk="1" latinLnBrk="0" hangingPunct="1">
        <a:defRPr sz="2199" kern="1200">
          <a:solidFill>
            <a:schemeClr val="tx1"/>
          </a:solidFill>
          <a:latin typeface="+mn-lt"/>
          <a:ea typeface="+mn-ea"/>
          <a:cs typeface="+mn-cs"/>
        </a:defRPr>
      </a:lvl1pPr>
      <a:lvl2pPr marL="543671" algn="l" defTabSz="1087338" rtl="0" eaLnBrk="1" latinLnBrk="0" hangingPunct="1">
        <a:defRPr sz="2199" kern="1200">
          <a:solidFill>
            <a:schemeClr val="tx1"/>
          </a:solidFill>
          <a:latin typeface="+mn-lt"/>
          <a:ea typeface="+mn-ea"/>
          <a:cs typeface="+mn-cs"/>
        </a:defRPr>
      </a:lvl2pPr>
      <a:lvl3pPr marL="1087338" algn="l" defTabSz="1087338" rtl="0" eaLnBrk="1" latinLnBrk="0" hangingPunct="1">
        <a:defRPr sz="2199" kern="1200">
          <a:solidFill>
            <a:schemeClr val="tx1"/>
          </a:solidFill>
          <a:latin typeface="+mn-lt"/>
          <a:ea typeface="+mn-ea"/>
          <a:cs typeface="+mn-cs"/>
        </a:defRPr>
      </a:lvl3pPr>
      <a:lvl4pPr marL="1631008" algn="l" defTabSz="1087338" rtl="0" eaLnBrk="1" latinLnBrk="0" hangingPunct="1">
        <a:defRPr sz="2199" kern="1200">
          <a:solidFill>
            <a:schemeClr val="tx1"/>
          </a:solidFill>
          <a:latin typeface="+mn-lt"/>
          <a:ea typeface="+mn-ea"/>
          <a:cs typeface="+mn-cs"/>
        </a:defRPr>
      </a:lvl4pPr>
      <a:lvl5pPr marL="2174676" algn="l" defTabSz="1087338" rtl="0" eaLnBrk="1" latinLnBrk="0" hangingPunct="1">
        <a:defRPr sz="2199" kern="1200">
          <a:solidFill>
            <a:schemeClr val="tx1"/>
          </a:solidFill>
          <a:latin typeface="+mn-lt"/>
          <a:ea typeface="+mn-ea"/>
          <a:cs typeface="+mn-cs"/>
        </a:defRPr>
      </a:lvl5pPr>
      <a:lvl6pPr marL="2718347" algn="l" defTabSz="1087338" rtl="0" eaLnBrk="1" latinLnBrk="0" hangingPunct="1">
        <a:defRPr sz="2199" kern="1200">
          <a:solidFill>
            <a:schemeClr val="tx1"/>
          </a:solidFill>
          <a:latin typeface="+mn-lt"/>
          <a:ea typeface="+mn-ea"/>
          <a:cs typeface="+mn-cs"/>
        </a:defRPr>
      </a:lvl6pPr>
      <a:lvl7pPr marL="3262015" algn="l" defTabSz="1087338" rtl="0" eaLnBrk="1" latinLnBrk="0" hangingPunct="1">
        <a:defRPr sz="2199" kern="1200">
          <a:solidFill>
            <a:schemeClr val="tx1"/>
          </a:solidFill>
          <a:latin typeface="+mn-lt"/>
          <a:ea typeface="+mn-ea"/>
          <a:cs typeface="+mn-cs"/>
        </a:defRPr>
      </a:lvl7pPr>
      <a:lvl8pPr marL="3805685" algn="l" defTabSz="1087338" rtl="0" eaLnBrk="1" latinLnBrk="0" hangingPunct="1">
        <a:defRPr sz="2199" kern="1200">
          <a:solidFill>
            <a:schemeClr val="tx1"/>
          </a:solidFill>
          <a:latin typeface="+mn-lt"/>
          <a:ea typeface="+mn-ea"/>
          <a:cs typeface="+mn-cs"/>
        </a:defRPr>
      </a:lvl8pPr>
      <a:lvl9pPr marL="4349353" algn="l" defTabSz="1087338"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5"/>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900"/>
            <a:endParaRPr lang="en-US" dirty="0">
              <a:solidFill>
                <a:srgbClr val="505050"/>
              </a:solidFill>
            </a:endParaRPr>
          </a:p>
        </p:txBody>
      </p:sp>
      <p:sp>
        <p:nvSpPr>
          <p:cNvPr id="15" name="Text Placeholder 14"/>
          <p:cNvSpPr>
            <a:spLocks noGrp="1"/>
          </p:cNvSpPr>
          <p:nvPr>
            <p:ph type="body" idx="1"/>
          </p:nvPr>
        </p:nvSpPr>
        <p:spPr>
          <a:xfrm>
            <a:off x="150855" y="1600205"/>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8"/>
            <a:ext cx="761999"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900"/>
            <a:fld id="{FAADACFB-7C71-4E89-89D2-7BBA40B7BFA9}" type="slidenum">
              <a:rPr lang="en-US" smtClean="0">
                <a:solidFill>
                  <a:srgbClr val="505050"/>
                </a:solidFill>
              </a:rPr>
              <a:pPr defTabSz="1087900"/>
              <a:t>‹#›</a:t>
            </a:fld>
            <a:endParaRPr lang="en-US" dirty="0">
              <a:solidFill>
                <a:srgbClr val="505050"/>
              </a:solidFill>
            </a:endParaRPr>
          </a:p>
        </p:txBody>
      </p:sp>
    </p:spTree>
    <p:extLst>
      <p:ext uri="{BB962C8B-B14F-4D97-AF65-F5344CB8AC3E}">
        <p14:creationId xmlns:p14="http://schemas.microsoft.com/office/powerpoint/2010/main" val="1780213567"/>
      </p:ext>
    </p:extLst>
  </p:cSld>
  <p:clrMap bg1="lt1" tx1="dk1" bg2="lt2" tx2="dk2" accent1="accent1" accent2="accent2" accent3="accent3" accent4="accent4" accent5="accent5" accent6="accent6" hlink="hlink" folHlink="folHlink"/>
  <p:sldLayoutIdLst>
    <p:sldLayoutId id="2147483914" r:id="rId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1087900"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900"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80" indent="-194359" algn="l" defTabSz="1087900"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8" indent="-173202" algn="l" defTabSz="1087900"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6" indent="-177170"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7" indent="-179816"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2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76"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29"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7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900" rtl="0" eaLnBrk="1" latinLnBrk="0" hangingPunct="1">
        <a:defRPr sz="2200" kern="1200">
          <a:solidFill>
            <a:schemeClr val="tx1"/>
          </a:solidFill>
          <a:latin typeface="+mn-lt"/>
          <a:ea typeface="+mn-ea"/>
          <a:cs typeface="+mn-cs"/>
        </a:defRPr>
      </a:lvl1pPr>
      <a:lvl2pPr marL="543952" algn="l" defTabSz="1087900" rtl="0" eaLnBrk="1" latinLnBrk="0" hangingPunct="1">
        <a:defRPr sz="2200" kern="1200">
          <a:solidFill>
            <a:schemeClr val="tx1"/>
          </a:solidFill>
          <a:latin typeface="+mn-lt"/>
          <a:ea typeface="+mn-ea"/>
          <a:cs typeface="+mn-cs"/>
        </a:defRPr>
      </a:lvl2pPr>
      <a:lvl3pPr marL="1087900" algn="l" defTabSz="1087900" rtl="0" eaLnBrk="1" latinLnBrk="0" hangingPunct="1">
        <a:defRPr sz="2200" kern="1200">
          <a:solidFill>
            <a:schemeClr val="tx1"/>
          </a:solidFill>
          <a:latin typeface="+mn-lt"/>
          <a:ea typeface="+mn-ea"/>
          <a:cs typeface="+mn-cs"/>
        </a:defRPr>
      </a:lvl3pPr>
      <a:lvl4pPr marL="1631853" algn="l" defTabSz="1087900" rtl="0" eaLnBrk="1" latinLnBrk="0" hangingPunct="1">
        <a:defRPr sz="2200" kern="1200">
          <a:solidFill>
            <a:schemeClr val="tx1"/>
          </a:solidFill>
          <a:latin typeface="+mn-lt"/>
          <a:ea typeface="+mn-ea"/>
          <a:cs typeface="+mn-cs"/>
        </a:defRPr>
      </a:lvl4pPr>
      <a:lvl5pPr marL="2175802" algn="l" defTabSz="1087900" rtl="0" eaLnBrk="1" latinLnBrk="0" hangingPunct="1">
        <a:defRPr sz="2200" kern="1200">
          <a:solidFill>
            <a:schemeClr val="tx1"/>
          </a:solidFill>
          <a:latin typeface="+mn-lt"/>
          <a:ea typeface="+mn-ea"/>
          <a:cs typeface="+mn-cs"/>
        </a:defRPr>
      </a:lvl5pPr>
      <a:lvl6pPr marL="2719753" algn="l" defTabSz="1087900" rtl="0" eaLnBrk="1" latinLnBrk="0" hangingPunct="1">
        <a:defRPr sz="2200" kern="1200">
          <a:solidFill>
            <a:schemeClr val="tx1"/>
          </a:solidFill>
          <a:latin typeface="+mn-lt"/>
          <a:ea typeface="+mn-ea"/>
          <a:cs typeface="+mn-cs"/>
        </a:defRPr>
      </a:lvl6pPr>
      <a:lvl7pPr marL="3263702" algn="l" defTabSz="1087900" rtl="0" eaLnBrk="1" latinLnBrk="0" hangingPunct="1">
        <a:defRPr sz="2200" kern="1200">
          <a:solidFill>
            <a:schemeClr val="tx1"/>
          </a:solidFill>
          <a:latin typeface="+mn-lt"/>
          <a:ea typeface="+mn-ea"/>
          <a:cs typeface="+mn-cs"/>
        </a:defRPr>
      </a:lvl7pPr>
      <a:lvl8pPr marL="3807654" algn="l" defTabSz="1087900" rtl="0" eaLnBrk="1" latinLnBrk="0" hangingPunct="1">
        <a:defRPr sz="2200" kern="1200">
          <a:solidFill>
            <a:schemeClr val="tx1"/>
          </a:solidFill>
          <a:latin typeface="+mn-lt"/>
          <a:ea typeface="+mn-ea"/>
          <a:cs typeface="+mn-cs"/>
        </a:defRPr>
      </a:lvl8pPr>
      <a:lvl9pPr marL="4351603" algn="l" defTabSz="1087900"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904034323"/>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Lst>
  <p:transition>
    <p:fade/>
  </p:transition>
  <p:hf sldNum="0" hdr="0" ftr="0" dt="0"/>
  <p:txStyles>
    <p:titleStyle>
      <a:lvl1pPr algn="l" defTabSz="914462" rtl="0" eaLnBrk="1" latinLnBrk="0" hangingPunct="1">
        <a:lnSpc>
          <a:spcPct val="90000"/>
        </a:lnSpc>
        <a:spcBef>
          <a:spcPct val="0"/>
        </a:spcBef>
        <a:buNone/>
        <a:defRPr lang="en-US" sz="4706"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142069251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ransition>
    <p:fade/>
  </p:transition>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2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30" kern="1200" spc="0" baseline="0">
          <a:gradFill>
            <a:gsLst>
              <a:gs pos="1250">
                <a:schemeClr val="tx1"/>
              </a:gs>
              <a:gs pos="100000">
                <a:schemeClr val="tx1"/>
              </a:gs>
            </a:gsLst>
            <a:lin ang="5400000" scaled="0"/>
          </a:gradFill>
          <a:latin typeface="+mj-lt"/>
          <a:ea typeface="+mn-ea"/>
          <a:cs typeface="+mn-cs"/>
        </a:defRPr>
      </a:lvl1pPr>
      <a:lvl2pPr marL="44823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5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8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60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8639266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9"/>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5" y="1189184"/>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9"/>
            <a:ext cx="3859607" cy="133860"/>
          </a:xfrm>
          <a:prstGeom prst="rect">
            <a:avLst/>
          </a:prstGeom>
        </p:spPr>
        <p:txBody>
          <a:bodyPr vert="horz" lIns="0" tIns="0" rIns="91440" bIns="0" rtlCol="0" anchor="ctr"/>
          <a:lstStyle>
            <a:lvl1pPr marL="0" algn="l" defTabSz="91394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70" y="6437749"/>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586487938"/>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085"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87"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74"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60"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48"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90" indent="-335990" algn="l" defTabSz="91308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29" indent="-236436" algn="l" defTabSz="91308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3978" indent="-223994" algn="l" defTabSz="91308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7970"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63"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53"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26"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98"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74"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7" rtl="0" eaLnBrk="1" latinLnBrk="0" hangingPunct="1">
        <a:defRPr sz="1765" kern="1200">
          <a:solidFill>
            <a:schemeClr val="tx1"/>
          </a:solidFill>
          <a:latin typeface="+mn-lt"/>
          <a:ea typeface="+mn-ea"/>
          <a:cs typeface="+mn-cs"/>
        </a:defRPr>
      </a:lvl1pPr>
      <a:lvl2pPr marL="456973" algn="l" defTabSz="913947" rtl="0" eaLnBrk="1" latinLnBrk="0" hangingPunct="1">
        <a:defRPr sz="1765" kern="1200">
          <a:solidFill>
            <a:schemeClr val="tx1"/>
          </a:solidFill>
          <a:latin typeface="+mn-lt"/>
          <a:ea typeface="+mn-ea"/>
          <a:cs typeface="+mn-cs"/>
        </a:defRPr>
      </a:lvl2pPr>
      <a:lvl3pPr marL="913947" algn="l" defTabSz="913947" rtl="0" eaLnBrk="1" latinLnBrk="0" hangingPunct="1">
        <a:defRPr sz="1765" kern="1200">
          <a:solidFill>
            <a:schemeClr val="tx1"/>
          </a:solidFill>
          <a:latin typeface="+mn-lt"/>
          <a:ea typeface="+mn-ea"/>
          <a:cs typeface="+mn-cs"/>
        </a:defRPr>
      </a:lvl3pPr>
      <a:lvl4pPr marL="1370919" algn="l" defTabSz="913947" rtl="0" eaLnBrk="1" latinLnBrk="0" hangingPunct="1">
        <a:defRPr sz="1765" kern="1200">
          <a:solidFill>
            <a:schemeClr val="tx1"/>
          </a:solidFill>
          <a:latin typeface="+mn-lt"/>
          <a:ea typeface="+mn-ea"/>
          <a:cs typeface="+mn-cs"/>
        </a:defRPr>
      </a:lvl4pPr>
      <a:lvl5pPr marL="1827893" algn="l" defTabSz="913947" rtl="0" eaLnBrk="1" latinLnBrk="0" hangingPunct="1">
        <a:defRPr sz="1765" kern="1200">
          <a:solidFill>
            <a:schemeClr val="tx1"/>
          </a:solidFill>
          <a:latin typeface="+mn-lt"/>
          <a:ea typeface="+mn-ea"/>
          <a:cs typeface="+mn-cs"/>
        </a:defRPr>
      </a:lvl5pPr>
      <a:lvl6pPr marL="2284868" algn="l" defTabSz="913947" rtl="0" eaLnBrk="1" latinLnBrk="0" hangingPunct="1">
        <a:defRPr sz="1765" kern="1200">
          <a:solidFill>
            <a:schemeClr val="tx1"/>
          </a:solidFill>
          <a:latin typeface="+mn-lt"/>
          <a:ea typeface="+mn-ea"/>
          <a:cs typeface="+mn-cs"/>
        </a:defRPr>
      </a:lvl6pPr>
      <a:lvl7pPr marL="2741838" algn="l" defTabSz="913947" rtl="0" eaLnBrk="1" latinLnBrk="0" hangingPunct="1">
        <a:defRPr sz="1765" kern="1200">
          <a:solidFill>
            <a:schemeClr val="tx1"/>
          </a:solidFill>
          <a:latin typeface="+mn-lt"/>
          <a:ea typeface="+mn-ea"/>
          <a:cs typeface="+mn-cs"/>
        </a:defRPr>
      </a:lvl7pPr>
      <a:lvl8pPr marL="3198812" algn="l" defTabSz="913947" rtl="0" eaLnBrk="1" latinLnBrk="0" hangingPunct="1">
        <a:defRPr sz="1765" kern="1200">
          <a:solidFill>
            <a:schemeClr val="tx1"/>
          </a:solidFill>
          <a:latin typeface="+mn-lt"/>
          <a:ea typeface="+mn-ea"/>
          <a:cs typeface="+mn-cs"/>
        </a:defRPr>
      </a:lvl8pPr>
      <a:lvl9pPr marL="3655787" algn="l" defTabSz="91394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1337924866"/>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Lst>
  <p:transition>
    <p:fade/>
  </p:transition>
  <p:txStyles>
    <p:titleStyle>
      <a:lvl1pPr algn="l" defTabSz="89636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7" marR="0" indent="-329527" algn="l" defTabSz="89636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16" marR="0" indent="-231889" algn="l" defTabSz="89636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96"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81"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64"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5002"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1"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4" rtl="0" eaLnBrk="1" latinLnBrk="0" hangingPunct="1">
        <a:defRPr sz="1730" kern="1200">
          <a:solidFill>
            <a:schemeClr val="tx1"/>
          </a:solidFill>
          <a:latin typeface="+mn-lt"/>
          <a:ea typeface="+mn-ea"/>
          <a:cs typeface="+mn-cs"/>
        </a:defRPr>
      </a:lvl1pPr>
      <a:lvl2pPr marL="448182" algn="l" defTabSz="896364" rtl="0" eaLnBrk="1" latinLnBrk="0" hangingPunct="1">
        <a:defRPr sz="1730" kern="1200">
          <a:solidFill>
            <a:schemeClr val="tx1"/>
          </a:solidFill>
          <a:latin typeface="+mn-lt"/>
          <a:ea typeface="+mn-ea"/>
          <a:cs typeface="+mn-cs"/>
        </a:defRPr>
      </a:lvl2pPr>
      <a:lvl3pPr marL="896364" algn="l" defTabSz="896364" rtl="0" eaLnBrk="1" latinLnBrk="0" hangingPunct="1">
        <a:defRPr sz="1730" kern="1200">
          <a:solidFill>
            <a:schemeClr val="tx1"/>
          </a:solidFill>
          <a:latin typeface="+mn-lt"/>
          <a:ea typeface="+mn-ea"/>
          <a:cs typeface="+mn-cs"/>
        </a:defRPr>
      </a:lvl3pPr>
      <a:lvl4pPr marL="1344546" algn="l" defTabSz="896364" rtl="0" eaLnBrk="1" latinLnBrk="0" hangingPunct="1">
        <a:defRPr sz="1730" kern="1200">
          <a:solidFill>
            <a:schemeClr val="tx1"/>
          </a:solidFill>
          <a:latin typeface="+mn-lt"/>
          <a:ea typeface="+mn-ea"/>
          <a:cs typeface="+mn-cs"/>
        </a:defRPr>
      </a:lvl4pPr>
      <a:lvl5pPr marL="1792730" algn="l" defTabSz="896364" rtl="0" eaLnBrk="1" latinLnBrk="0" hangingPunct="1">
        <a:defRPr sz="1730" kern="1200">
          <a:solidFill>
            <a:schemeClr val="tx1"/>
          </a:solidFill>
          <a:latin typeface="+mn-lt"/>
          <a:ea typeface="+mn-ea"/>
          <a:cs typeface="+mn-cs"/>
        </a:defRPr>
      </a:lvl5pPr>
      <a:lvl6pPr marL="2240912" algn="l" defTabSz="896364" rtl="0" eaLnBrk="1" latinLnBrk="0" hangingPunct="1">
        <a:defRPr sz="1730" kern="1200">
          <a:solidFill>
            <a:schemeClr val="tx1"/>
          </a:solidFill>
          <a:latin typeface="+mn-lt"/>
          <a:ea typeface="+mn-ea"/>
          <a:cs typeface="+mn-cs"/>
        </a:defRPr>
      </a:lvl6pPr>
      <a:lvl7pPr marL="2689094" algn="l" defTabSz="896364" rtl="0" eaLnBrk="1" latinLnBrk="0" hangingPunct="1">
        <a:defRPr sz="1730" kern="1200">
          <a:solidFill>
            <a:schemeClr val="tx1"/>
          </a:solidFill>
          <a:latin typeface="+mn-lt"/>
          <a:ea typeface="+mn-ea"/>
          <a:cs typeface="+mn-cs"/>
        </a:defRPr>
      </a:lvl7pPr>
      <a:lvl8pPr marL="3137275" algn="l" defTabSz="896364" rtl="0" eaLnBrk="1" latinLnBrk="0" hangingPunct="1">
        <a:defRPr sz="1730" kern="1200">
          <a:solidFill>
            <a:schemeClr val="tx1"/>
          </a:solidFill>
          <a:latin typeface="+mn-lt"/>
          <a:ea typeface="+mn-ea"/>
          <a:cs typeface="+mn-cs"/>
        </a:defRPr>
      </a:lvl8pPr>
      <a:lvl9pPr marL="3585460" algn="l" defTabSz="89636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7E5C8-91A8-4E44-B8CD-C8B99EBF5536}"/>
              </a:ext>
            </a:extLst>
          </p:cNvPr>
          <p:cNvSpPr>
            <a:spLocks noGrp="1"/>
          </p:cNvSpPr>
          <p:nvPr>
            <p:ph type="title"/>
          </p:nvPr>
        </p:nvSpPr>
        <p:spPr>
          <a:xfrm>
            <a:off x="269876" y="288925"/>
            <a:ext cx="11655425"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3F0CAC85-3149-4306-A248-D7D8C4F453F9}"/>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03265"/>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ransition spd="slow">
    <p:split orient="vert"/>
  </p:transition>
  <p:txStyles>
    <p:titleStyle>
      <a:lvl1pPr algn="l" defTabSz="912824" rtl="0" eaLnBrk="0" fontAlgn="base" hangingPunct="0">
        <a:lnSpc>
          <a:spcPct val="90000"/>
        </a:lnSpc>
        <a:spcBef>
          <a:spcPct val="0"/>
        </a:spcBef>
        <a:spcAft>
          <a:spcPct val="0"/>
        </a:spcAft>
        <a:defRPr lang="en-US" sz="52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2pPr>
      <a:lvl3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3pPr>
      <a:lvl4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4pPr>
      <a:lvl5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5pPr>
      <a:lvl6pPr marL="457205"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6pPr>
      <a:lvl7pPr marL="914411"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7pPr>
      <a:lvl8pPr marL="1371617"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8pPr>
      <a:lvl9pPr marL="1828822"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9pPr>
    </p:titleStyle>
    <p:bodyStyle>
      <a:lvl1pPr marL="334967" indent="-334967" algn="l" defTabSz="912824"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507" indent="-234953" algn="l" defTabSz="912824"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264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648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915"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293"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55"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17"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80"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4" rtl="0" eaLnBrk="1" latinLnBrk="0" hangingPunct="1">
        <a:defRPr sz="1764" kern="1200">
          <a:solidFill>
            <a:schemeClr val="tx1"/>
          </a:solidFill>
          <a:latin typeface="+mn-lt"/>
          <a:ea typeface="+mn-ea"/>
          <a:cs typeface="+mn-cs"/>
        </a:defRPr>
      </a:lvl1pPr>
      <a:lvl2pPr marL="456961" algn="l" defTabSz="913924" rtl="0" eaLnBrk="1" latinLnBrk="0" hangingPunct="1">
        <a:defRPr sz="1764" kern="1200">
          <a:solidFill>
            <a:schemeClr val="tx1"/>
          </a:solidFill>
          <a:latin typeface="+mn-lt"/>
          <a:ea typeface="+mn-ea"/>
          <a:cs typeface="+mn-cs"/>
        </a:defRPr>
      </a:lvl2pPr>
      <a:lvl3pPr marL="913924" algn="l" defTabSz="913924" rtl="0" eaLnBrk="1" latinLnBrk="0" hangingPunct="1">
        <a:defRPr sz="1764" kern="1200">
          <a:solidFill>
            <a:schemeClr val="tx1"/>
          </a:solidFill>
          <a:latin typeface="+mn-lt"/>
          <a:ea typeface="+mn-ea"/>
          <a:cs typeface="+mn-cs"/>
        </a:defRPr>
      </a:lvl3pPr>
      <a:lvl4pPr marL="1370886" algn="l" defTabSz="913924" rtl="0" eaLnBrk="1" latinLnBrk="0" hangingPunct="1">
        <a:defRPr sz="1764" kern="1200">
          <a:solidFill>
            <a:schemeClr val="tx1"/>
          </a:solidFill>
          <a:latin typeface="+mn-lt"/>
          <a:ea typeface="+mn-ea"/>
          <a:cs typeface="+mn-cs"/>
        </a:defRPr>
      </a:lvl4pPr>
      <a:lvl5pPr marL="1827849" algn="l" defTabSz="913924" rtl="0" eaLnBrk="1" latinLnBrk="0" hangingPunct="1">
        <a:defRPr sz="1764" kern="1200">
          <a:solidFill>
            <a:schemeClr val="tx1"/>
          </a:solidFill>
          <a:latin typeface="+mn-lt"/>
          <a:ea typeface="+mn-ea"/>
          <a:cs typeface="+mn-cs"/>
        </a:defRPr>
      </a:lvl5pPr>
      <a:lvl6pPr marL="2284811" algn="l" defTabSz="913924" rtl="0" eaLnBrk="1" latinLnBrk="0" hangingPunct="1">
        <a:defRPr sz="1764" kern="1200">
          <a:solidFill>
            <a:schemeClr val="tx1"/>
          </a:solidFill>
          <a:latin typeface="+mn-lt"/>
          <a:ea typeface="+mn-ea"/>
          <a:cs typeface="+mn-cs"/>
        </a:defRPr>
      </a:lvl6pPr>
      <a:lvl7pPr marL="2741773" algn="l" defTabSz="913924" rtl="0" eaLnBrk="1" latinLnBrk="0" hangingPunct="1">
        <a:defRPr sz="1764" kern="1200">
          <a:solidFill>
            <a:schemeClr val="tx1"/>
          </a:solidFill>
          <a:latin typeface="+mn-lt"/>
          <a:ea typeface="+mn-ea"/>
          <a:cs typeface="+mn-cs"/>
        </a:defRPr>
      </a:lvl7pPr>
      <a:lvl8pPr marL="3198736" algn="l" defTabSz="913924" rtl="0" eaLnBrk="1" latinLnBrk="0" hangingPunct="1">
        <a:defRPr sz="1764" kern="1200">
          <a:solidFill>
            <a:schemeClr val="tx1"/>
          </a:solidFill>
          <a:latin typeface="+mn-lt"/>
          <a:ea typeface="+mn-ea"/>
          <a:cs typeface="+mn-cs"/>
        </a:defRPr>
      </a:lvl8pPr>
      <a:lvl9pPr marL="3655699" algn="l" defTabSz="91392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95346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10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10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40"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71"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7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75"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0" rtl="0" eaLnBrk="1" latinLnBrk="0" hangingPunct="1">
        <a:defRPr sz="1764" kern="1200">
          <a:solidFill>
            <a:schemeClr val="tx1"/>
          </a:solidFill>
          <a:latin typeface="+mn-lt"/>
          <a:ea typeface="+mn-ea"/>
          <a:cs typeface="+mn-cs"/>
        </a:defRPr>
      </a:lvl1pPr>
      <a:lvl2pPr marL="457049" algn="l" defTabSz="914100" rtl="0" eaLnBrk="1" latinLnBrk="0" hangingPunct="1">
        <a:defRPr sz="1764" kern="1200">
          <a:solidFill>
            <a:schemeClr val="tx1"/>
          </a:solidFill>
          <a:latin typeface="+mn-lt"/>
          <a:ea typeface="+mn-ea"/>
          <a:cs typeface="+mn-cs"/>
        </a:defRPr>
      </a:lvl2pPr>
      <a:lvl3pPr marL="914100" algn="l" defTabSz="914100" rtl="0" eaLnBrk="1" latinLnBrk="0" hangingPunct="1">
        <a:defRPr sz="1764" kern="1200">
          <a:solidFill>
            <a:schemeClr val="tx1"/>
          </a:solidFill>
          <a:latin typeface="+mn-lt"/>
          <a:ea typeface="+mn-ea"/>
          <a:cs typeface="+mn-cs"/>
        </a:defRPr>
      </a:lvl3pPr>
      <a:lvl4pPr marL="1371150" algn="l" defTabSz="914100" rtl="0" eaLnBrk="1" latinLnBrk="0" hangingPunct="1">
        <a:defRPr sz="1764" kern="1200">
          <a:solidFill>
            <a:schemeClr val="tx1"/>
          </a:solidFill>
          <a:latin typeface="+mn-lt"/>
          <a:ea typeface="+mn-ea"/>
          <a:cs typeface="+mn-cs"/>
        </a:defRPr>
      </a:lvl4pPr>
      <a:lvl5pPr marL="1828200" algn="l" defTabSz="914100" rtl="0" eaLnBrk="1" latinLnBrk="0" hangingPunct="1">
        <a:defRPr sz="1764" kern="1200">
          <a:solidFill>
            <a:schemeClr val="tx1"/>
          </a:solidFill>
          <a:latin typeface="+mn-lt"/>
          <a:ea typeface="+mn-ea"/>
          <a:cs typeface="+mn-cs"/>
        </a:defRPr>
      </a:lvl5pPr>
      <a:lvl6pPr marL="2285250" algn="l" defTabSz="914100" rtl="0" eaLnBrk="1" latinLnBrk="0" hangingPunct="1">
        <a:defRPr sz="1764" kern="1200">
          <a:solidFill>
            <a:schemeClr val="tx1"/>
          </a:solidFill>
          <a:latin typeface="+mn-lt"/>
          <a:ea typeface="+mn-ea"/>
          <a:cs typeface="+mn-cs"/>
        </a:defRPr>
      </a:lvl6pPr>
      <a:lvl7pPr marL="2742300" algn="l" defTabSz="914100" rtl="0" eaLnBrk="1" latinLnBrk="0" hangingPunct="1">
        <a:defRPr sz="1764" kern="1200">
          <a:solidFill>
            <a:schemeClr val="tx1"/>
          </a:solidFill>
          <a:latin typeface="+mn-lt"/>
          <a:ea typeface="+mn-ea"/>
          <a:cs typeface="+mn-cs"/>
        </a:defRPr>
      </a:lvl7pPr>
      <a:lvl8pPr marL="3199351" algn="l" defTabSz="914100" rtl="0" eaLnBrk="1" latinLnBrk="0" hangingPunct="1">
        <a:defRPr sz="1764" kern="1200">
          <a:solidFill>
            <a:schemeClr val="tx1"/>
          </a:solidFill>
          <a:latin typeface="+mn-lt"/>
          <a:ea typeface="+mn-ea"/>
          <a:cs typeface="+mn-cs"/>
        </a:defRPr>
      </a:lvl8pPr>
      <a:lvl9pPr marL="3656401" algn="l" defTabSz="914100"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9513"/>
            <a:ext cx="11655079"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1"/>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646248"/>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ransition>
    <p:fade/>
  </p:transition>
  <p:txStyles>
    <p:titleStyle>
      <a:lvl1pPr algn="l" defTabSz="913600" rtl="0" eaLnBrk="0" fontAlgn="base" hangingPunct="0">
        <a:lnSpc>
          <a:spcPct val="90000"/>
        </a:lnSpc>
        <a:spcBef>
          <a:spcPct val="0"/>
        </a:spcBef>
        <a:spcAft>
          <a:spcPct val="0"/>
        </a:spcAft>
        <a:defRPr lang="en-US" sz="4706"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2pPr>
      <a:lvl3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3pPr>
      <a:lvl4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4pPr>
      <a:lvl5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5pPr>
      <a:lvl6pPr marL="44823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6pPr>
      <a:lvl7pPr marL="896480" algn="l" defTabSz="913600" rtl="0" fontAlgn="base">
        <a:lnSpc>
          <a:spcPct val="90000"/>
        </a:lnSpc>
        <a:spcBef>
          <a:spcPct val="0"/>
        </a:spcBef>
        <a:spcAft>
          <a:spcPct val="0"/>
        </a:spcAft>
        <a:defRPr sz="4706">
          <a:solidFill>
            <a:schemeClr val="tx1"/>
          </a:solidFill>
          <a:latin typeface="Segoe UI Light" charset="0"/>
          <a:ea typeface="ＭＳ Ｐゴシック" charset="0"/>
        </a:defRPr>
      </a:lvl7pPr>
      <a:lvl8pPr marL="134471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8pPr>
      <a:lvl9pPr marL="179295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9pPr>
    </p:titleStyle>
    <p:bodyStyle>
      <a:lvl1pPr marL="336180" indent="-336180" algn="l" defTabSz="913600" rtl="0" eaLnBrk="0" fontAlgn="base" hangingPunct="0">
        <a:lnSpc>
          <a:spcPct val="90000"/>
        </a:lnSpc>
        <a:spcBef>
          <a:spcPct val="20000"/>
        </a:spcBef>
        <a:spcAft>
          <a:spcPct val="0"/>
        </a:spcAft>
        <a:buSzPct val="90000"/>
        <a:buFont typeface="Arial" panose="020B0604020202020204" pitchFamily="34" charset="0"/>
        <a:buChar char="•"/>
        <a:defRPr sz="3922"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751" indent="-236571" algn="l" defTabSz="913600"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420"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53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65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20"/>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5" y="1189185"/>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50"/>
            <a:ext cx="3859607" cy="133860"/>
          </a:xfrm>
          <a:prstGeom prst="rect">
            <a:avLst/>
          </a:prstGeom>
        </p:spPr>
        <p:txBody>
          <a:bodyPr vert="horz" lIns="0" tIns="0" rIns="91440" bIns="0" rtlCol="0" anchor="ctr"/>
          <a:lstStyle>
            <a:lvl1pPr marL="0" algn="l" defTabSz="914031"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69" y="6437750"/>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3097683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169"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802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605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408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211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6021" indent="-336021" algn="l" defTabSz="913169"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482" indent="-236458" algn="l" defTabSz="913169"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50" indent="-224015" algn="l" defTabSz="913169"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63"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7"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84"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99"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13"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32"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1" rtl="0" eaLnBrk="1" latinLnBrk="0" hangingPunct="1">
        <a:defRPr sz="1765" kern="1200">
          <a:solidFill>
            <a:schemeClr val="tx1"/>
          </a:solidFill>
          <a:latin typeface="+mn-lt"/>
          <a:ea typeface="+mn-ea"/>
          <a:cs typeface="+mn-cs"/>
        </a:defRPr>
      </a:lvl1pPr>
      <a:lvl2pPr marL="457014" algn="l" defTabSz="914031" rtl="0" eaLnBrk="1" latinLnBrk="0" hangingPunct="1">
        <a:defRPr sz="1765" kern="1200">
          <a:solidFill>
            <a:schemeClr val="tx1"/>
          </a:solidFill>
          <a:latin typeface="+mn-lt"/>
          <a:ea typeface="+mn-ea"/>
          <a:cs typeface="+mn-cs"/>
        </a:defRPr>
      </a:lvl2pPr>
      <a:lvl3pPr marL="914031" algn="l" defTabSz="914031" rtl="0" eaLnBrk="1" latinLnBrk="0" hangingPunct="1">
        <a:defRPr sz="1765" kern="1200">
          <a:solidFill>
            <a:schemeClr val="tx1"/>
          </a:solidFill>
          <a:latin typeface="+mn-lt"/>
          <a:ea typeface="+mn-ea"/>
          <a:cs typeface="+mn-cs"/>
        </a:defRPr>
      </a:lvl3pPr>
      <a:lvl4pPr marL="1371045" algn="l" defTabSz="914031" rtl="0" eaLnBrk="1" latinLnBrk="0" hangingPunct="1">
        <a:defRPr sz="1765" kern="1200">
          <a:solidFill>
            <a:schemeClr val="tx1"/>
          </a:solidFill>
          <a:latin typeface="+mn-lt"/>
          <a:ea typeface="+mn-ea"/>
          <a:cs typeface="+mn-cs"/>
        </a:defRPr>
      </a:lvl4pPr>
      <a:lvl5pPr marL="1828062" algn="l" defTabSz="914031" rtl="0" eaLnBrk="1" latinLnBrk="0" hangingPunct="1">
        <a:defRPr sz="1765" kern="1200">
          <a:solidFill>
            <a:schemeClr val="tx1"/>
          </a:solidFill>
          <a:latin typeface="+mn-lt"/>
          <a:ea typeface="+mn-ea"/>
          <a:cs typeface="+mn-cs"/>
        </a:defRPr>
      </a:lvl5pPr>
      <a:lvl6pPr marL="2285078" algn="l" defTabSz="914031" rtl="0" eaLnBrk="1" latinLnBrk="0" hangingPunct="1">
        <a:defRPr sz="1765" kern="1200">
          <a:solidFill>
            <a:schemeClr val="tx1"/>
          </a:solidFill>
          <a:latin typeface="+mn-lt"/>
          <a:ea typeface="+mn-ea"/>
          <a:cs typeface="+mn-cs"/>
        </a:defRPr>
      </a:lvl6pPr>
      <a:lvl7pPr marL="2742091" algn="l" defTabSz="914031" rtl="0" eaLnBrk="1" latinLnBrk="0" hangingPunct="1">
        <a:defRPr sz="1765" kern="1200">
          <a:solidFill>
            <a:schemeClr val="tx1"/>
          </a:solidFill>
          <a:latin typeface="+mn-lt"/>
          <a:ea typeface="+mn-ea"/>
          <a:cs typeface="+mn-cs"/>
        </a:defRPr>
      </a:lvl7pPr>
      <a:lvl8pPr marL="3199107" algn="l" defTabSz="914031" rtl="0" eaLnBrk="1" latinLnBrk="0" hangingPunct="1">
        <a:defRPr sz="1765" kern="1200">
          <a:solidFill>
            <a:schemeClr val="tx1"/>
          </a:solidFill>
          <a:latin typeface="+mn-lt"/>
          <a:ea typeface="+mn-ea"/>
          <a:cs typeface="+mn-cs"/>
        </a:defRPr>
      </a:lvl8pPr>
      <a:lvl9pPr marL="3656124" algn="l" defTabSz="91403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7"/>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44104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822"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5" marR="0" indent="-335945" algn="l" defTabSz="913822"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50" marR="0" indent="-236405" algn="l" defTabSz="91382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70"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34"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96"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12"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2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3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46"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2" rtl="0" eaLnBrk="1" latinLnBrk="0" hangingPunct="1">
        <a:defRPr sz="1764" kern="1200">
          <a:solidFill>
            <a:schemeClr val="tx1"/>
          </a:solidFill>
          <a:latin typeface="+mn-lt"/>
          <a:ea typeface="+mn-ea"/>
          <a:cs typeface="+mn-cs"/>
        </a:defRPr>
      </a:lvl1pPr>
      <a:lvl2pPr marL="456910" algn="l" defTabSz="913822" rtl="0" eaLnBrk="1" latinLnBrk="0" hangingPunct="1">
        <a:defRPr sz="1764" kern="1200">
          <a:solidFill>
            <a:schemeClr val="tx1"/>
          </a:solidFill>
          <a:latin typeface="+mn-lt"/>
          <a:ea typeface="+mn-ea"/>
          <a:cs typeface="+mn-cs"/>
        </a:defRPr>
      </a:lvl2pPr>
      <a:lvl3pPr marL="913822" algn="l" defTabSz="913822" rtl="0" eaLnBrk="1" latinLnBrk="0" hangingPunct="1">
        <a:defRPr sz="1764" kern="1200">
          <a:solidFill>
            <a:schemeClr val="tx1"/>
          </a:solidFill>
          <a:latin typeface="+mn-lt"/>
          <a:ea typeface="+mn-ea"/>
          <a:cs typeface="+mn-cs"/>
        </a:defRPr>
      </a:lvl3pPr>
      <a:lvl4pPr marL="1370733" algn="l" defTabSz="913822" rtl="0" eaLnBrk="1" latinLnBrk="0" hangingPunct="1">
        <a:defRPr sz="1764" kern="1200">
          <a:solidFill>
            <a:schemeClr val="tx1"/>
          </a:solidFill>
          <a:latin typeface="+mn-lt"/>
          <a:ea typeface="+mn-ea"/>
          <a:cs typeface="+mn-cs"/>
        </a:defRPr>
      </a:lvl4pPr>
      <a:lvl5pPr marL="1827645" algn="l" defTabSz="913822" rtl="0" eaLnBrk="1" latinLnBrk="0" hangingPunct="1">
        <a:defRPr sz="1764" kern="1200">
          <a:solidFill>
            <a:schemeClr val="tx1"/>
          </a:solidFill>
          <a:latin typeface="+mn-lt"/>
          <a:ea typeface="+mn-ea"/>
          <a:cs typeface="+mn-cs"/>
        </a:defRPr>
      </a:lvl5pPr>
      <a:lvl6pPr marL="2284556" algn="l" defTabSz="913822" rtl="0" eaLnBrk="1" latinLnBrk="0" hangingPunct="1">
        <a:defRPr sz="1764" kern="1200">
          <a:solidFill>
            <a:schemeClr val="tx1"/>
          </a:solidFill>
          <a:latin typeface="+mn-lt"/>
          <a:ea typeface="+mn-ea"/>
          <a:cs typeface="+mn-cs"/>
        </a:defRPr>
      </a:lvl6pPr>
      <a:lvl7pPr marL="2741466" algn="l" defTabSz="913822" rtl="0" eaLnBrk="1" latinLnBrk="0" hangingPunct="1">
        <a:defRPr sz="1764" kern="1200">
          <a:solidFill>
            <a:schemeClr val="tx1"/>
          </a:solidFill>
          <a:latin typeface="+mn-lt"/>
          <a:ea typeface="+mn-ea"/>
          <a:cs typeface="+mn-cs"/>
        </a:defRPr>
      </a:lvl7pPr>
      <a:lvl8pPr marL="3198379" algn="l" defTabSz="913822" rtl="0" eaLnBrk="1" latinLnBrk="0" hangingPunct="1">
        <a:defRPr sz="1764" kern="1200">
          <a:solidFill>
            <a:schemeClr val="tx1"/>
          </a:solidFill>
          <a:latin typeface="+mn-lt"/>
          <a:ea typeface="+mn-ea"/>
          <a:cs typeface="+mn-cs"/>
        </a:defRPr>
      </a:lvl8pPr>
      <a:lvl9pPr marL="3655290" algn="l" defTabSz="913822"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5194F-442B-427F-BEC7-C335F81A55BD}"/>
              </a:ext>
            </a:extLst>
          </p:cNvPr>
          <p:cNvSpPr>
            <a:spLocks noGrp="1"/>
          </p:cNvSpPr>
          <p:nvPr>
            <p:ph type="title"/>
          </p:nvPr>
        </p:nvSpPr>
        <p:spPr>
          <a:xfrm>
            <a:off x="519113" y="333375"/>
            <a:ext cx="11152187" cy="1114425"/>
          </a:xfrm>
          <a:prstGeom prst="rect">
            <a:avLst/>
          </a:prstGeom>
        </p:spPr>
        <p:txBody>
          <a:bodyPr vert="horz" wrap="square" lIns="0" tIns="0" rIns="0" bIns="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16F1B865-35CA-4B66-BADA-2D96ABDE0ED5}"/>
              </a:ext>
            </a:extLst>
          </p:cNvPr>
          <p:cNvSpPr>
            <a:spLocks noGrp="1"/>
          </p:cNvSpPr>
          <p:nvPr>
            <p:ph type="body" idx="1"/>
          </p:nvPr>
        </p:nvSpPr>
        <p:spPr>
          <a:xfrm>
            <a:off x="520701" y="1447800"/>
            <a:ext cx="11155363" cy="4340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042A7E74-7918-43B8-9B7D-53DA3B4AFD08}"/>
              </a:ext>
            </a:extLst>
          </p:cNvPr>
          <p:cNvSpPr txBox="1">
            <a:spLocks/>
          </p:cNvSpPr>
          <p:nvPr/>
        </p:nvSpPr>
        <p:spPr>
          <a:xfrm>
            <a:off x="43021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800" dirty="0">
                <a:solidFill>
                  <a:prstClr val="white">
                    <a:lumMod val="65000"/>
                  </a:prstClr>
                </a:solidFill>
              </a:rPr>
              <a:t>Microsoft Confidential, For Internal Use Only</a:t>
            </a:r>
          </a:p>
        </p:txBody>
      </p:sp>
    </p:spTree>
    <p:extLst>
      <p:ext uri="{BB962C8B-B14F-4D97-AF65-F5344CB8AC3E}">
        <p14:creationId xmlns:p14="http://schemas.microsoft.com/office/powerpoint/2010/main" val="295165257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Lst>
  <p:transition spd="med">
    <p:fade/>
  </p:transition>
  <p:txStyles>
    <p:titleStyle>
      <a:lvl1pPr algn="l" defTabSz="912638" rtl="0" eaLnBrk="0" fontAlgn="base" hangingPunct="0">
        <a:lnSpc>
          <a:spcPct val="90000"/>
        </a:lnSpc>
        <a:spcBef>
          <a:spcPct val="0"/>
        </a:spcBef>
        <a:spcAft>
          <a:spcPct val="0"/>
        </a:spcAft>
        <a:defRPr lang="en-US" sz="5299" kern="1200" spc="-100" dirty="0">
          <a:ln w="3175">
            <a:noFill/>
          </a:ln>
          <a:solidFill>
            <a:srgbClr val="595959"/>
          </a:solidFill>
          <a:latin typeface="+mj-lt"/>
          <a:ea typeface="+mn-ea"/>
          <a:cs typeface="Arial" charset="0"/>
        </a:defRPr>
      </a:lvl1pPr>
      <a:lvl2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2pPr>
      <a:lvl3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3pPr>
      <a:lvl4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4pPr>
      <a:lvl5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5pPr>
      <a:lvl6pPr marL="457112"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6pPr>
      <a:lvl7pPr marL="914225"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7pPr>
      <a:lvl8pPr marL="1371337"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8pPr>
      <a:lvl9pPr marL="1828449"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9pPr>
    </p:titleStyle>
    <p:bodyStyle>
      <a:lvl1pPr marL="319027" indent="-319027" algn="l" defTabSz="912638" rtl="0" eaLnBrk="0" fontAlgn="base" hangingPunct="0">
        <a:lnSpc>
          <a:spcPct val="90000"/>
        </a:lnSpc>
        <a:spcBef>
          <a:spcPct val="20000"/>
        </a:spcBef>
        <a:spcAft>
          <a:spcPct val="0"/>
        </a:spcAft>
        <a:buSzPct val="80000"/>
        <a:buFont typeface="Arial" panose="020B0604020202020204" pitchFamily="34" charset="0"/>
        <a:buChar char="•"/>
        <a:defRPr sz="3600" kern="1200" spc="-70">
          <a:gradFill>
            <a:gsLst>
              <a:gs pos="1250">
                <a:schemeClr val="bg2"/>
              </a:gs>
              <a:gs pos="100000">
                <a:schemeClr val="bg2"/>
              </a:gs>
            </a:gsLst>
            <a:lin ang="5400000" scaled="0"/>
          </a:gradFill>
          <a:latin typeface="+mj-lt"/>
          <a:ea typeface="+mn-ea"/>
          <a:cs typeface="+mn-cs"/>
        </a:defRPr>
      </a:lvl1pPr>
      <a:lvl2pPr marL="571390" indent="-231730" algn="l" defTabSz="912638" rtl="0" eaLnBrk="0" fontAlgn="base" hangingPunct="0">
        <a:lnSpc>
          <a:spcPct val="90000"/>
        </a:lnSpc>
        <a:spcBef>
          <a:spcPct val="20000"/>
        </a:spcBef>
        <a:spcAft>
          <a:spcPct val="0"/>
        </a:spcAft>
        <a:buSzPct val="90000"/>
        <a:buFont typeface="Wingdings" panose="05000000000000000000" pitchFamily="2" charset="2"/>
        <a:buChar char=""/>
        <a:defRPr sz="2400" kern="1200">
          <a:gradFill>
            <a:gsLst>
              <a:gs pos="1250">
                <a:schemeClr val="bg2"/>
              </a:gs>
              <a:gs pos="100000">
                <a:schemeClr val="bg2"/>
              </a:gs>
            </a:gsLst>
            <a:lin ang="5400000" scaled="0"/>
          </a:gradFill>
          <a:latin typeface="+mn-lt"/>
          <a:ea typeface="+mn-ea"/>
          <a:cs typeface="+mn-cs"/>
        </a:defRPr>
      </a:lvl2pPr>
      <a:lvl3pPr marL="796772"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796772" algn="l"/>
        </a:tabLst>
        <a:defRPr sz="2400" kern="1200">
          <a:gradFill>
            <a:gsLst>
              <a:gs pos="1250">
                <a:schemeClr val="bg2"/>
              </a:gs>
              <a:gs pos="100000">
                <a:schemeClr val="bg2"/>
              </a:gs>
            </a:gsLst>
            <a:lin ang="5400000" scaled="0"/>
          </a:gradFill>
          <a:latin typeface="+mn-lt"/>
          <a:ea typeface="+mn-ea"/>
          <a:cs typeface="+mn-cs"/>
        </a:defRPr>
      </a:lvl3pPr>
      <a:lvl4pPr marL="1028502" indent="-230144" algn="l" defTabSz="912638" rtl="0" eaLnBrk="0" fontAlgn="base" hangingPunct="0">
        <a:lnSpc>
          <a:spcPct val="90000"/>
        </a:lnSpc>
        <a:spcBef>
          <a:spcPct val="20000"/>
        </a:spcBef>
        <a:spcAft>
          <a:spcPct val="0"/>
        </a:spcAft>
        <a:buSzPct val="90000"/>
        <a:buFont typeface="Wingdings" panose="05000000000000000000" pitchFamily="2" charset="2"/>
        <a:buChar char=""/>
        <a:defRPr sz="2000" kern="1200">
          <a:gradFill>
            <a:gsLst>
              <a:gs pos="1250">
                <a:schemeClr val="bg2"/>
              </a:gs>
              <a:gs pos="100000">
                <a:schemeClr val="bg2"/>
              </a:gs>
            </a:gsLst>
            <a:lin ang="5400000" scaled="0"/>
          </a:gradFill>
          <a:latin typeface="+mn-lt"/>
          <a:ea typeface="+mn-ea"/>
          <a:cs typeface="+mn-cs"/>
        </a:defRPr>
      </a:lvl4pPr>
      <a:lvl5pPr marL="1253884"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kern="120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C318E-EDB9-4B82-AF59-CF02A9E5AAF7}"/>
              </a:ext>
            </a:extLst>
          </p:cNvPr>
          <p:cNvSpPr>
            <a:spLocks noGrp="1"/>
          </p:cNvSpPr>
          <p:nvPr>
            <p:ph type="title"/>
          </p:nvPr>
        </p:nvSpPr>
        <p:spPr>
          <a:xfrm>
            <a:off x="269877" y="288925"/>
            <a:ext cx="11655424"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9F06825-A216-4D78-AA44-1A1CE2E248DA}"/>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6">
            <a:extLst>
              <a:ext uri="{FF2B5EF4-FFF2-40B4-BE49-F238E27FC236}">
                <a16:creationId xmlns:a16="http://schemas.microsoft.com/office/drawing/2014/main" id="{6AD35F6E-9044-4AF9-9C9B-55EFEBF34F77}"/>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199938" y="1"/>
            <a:ext cx="87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1135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Lst>
  <p:transition>
    <p:fade/>
  </p:transition>
  <p:hf sldNum="0" hdr="0" dt="0"/>
  <p:txStyles>
    <p:titleStyle>
      <a:lvl1pPr algn="l" defTabSz="912638" rtl="0" eaLnBrk="0" fontAlgn="base" hangingPunct="0">
        <a:lnSpc>
          <a:spcPct val="90000"/>
        </a:lnSpc>
        <a:spcBef>
          <a:spcPct val="0"/>
        </a:spcBef>
        <a:spcAft>
          <a:spcPct val="0"/>
        </a:spcAft>
        <a:defRPr lang="en-US" sz="47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2pPr>
      <a:lvl3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3pPr>
      <a:lvl4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4pPr>
      <a:lvl5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5pPr>
      <a:lvl6pPr marL="457112"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6pPr>
      <a:lvl7pPr marL="914225"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7pPr>
      <a:lvl8pPr marL="1371337"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8pPr>
      <a:lvl9pPr marL="1828449"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9pPr>
    </p:titleStyle>
    <p:bodyStyle>
      <a:lvl1pPr marL="334899" indent="-334899" algn="l" defTabSz="912638"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390" indent="-234905" algn="l" defTabSz="912638"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407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7869"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66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774"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299"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0" algn="l" defTabSz="914100"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4DD85-4FFA-4093-BA59-E2E548FD1059}" type="datetimeFigureOut">
              <a:rPr lang="en-US" smtClean="0"/>
              <a:t>10/9/2018</a:t>
            </a:fld>
            <a:endParaRPr lang="en-US"/>
          </a:p>
        </p:txBody>
      </p:sp>
      <p:sp>
        <p:nvSpPr>
          <p:cNvPr id="5" name="Footer Placeholder 4"/>
          <p:cNvSpPr>
            <a:spLocks noGrp="1"/>
          </p:cNvSpPr>
          <p:nvPr>
            <p:ph type="ftr" sz="quarter" idx="3"/>
          </p:nvPr>
        </p:nvSpPr>
        <p:spPr>
          <a:xfrm>
            <a:off x="4038601" y="6356351"/>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8427D-D581-4905-AADB-7EC60ACA83AB}" type="slidenum">
              <a:rPr lang="en-US" smtClean="0"/>
              <a:t>‹#›</a:t>
            </a:fld>
            <a:endParaRPr lang="en-US"/>
          </a:p>
        </p:txBody>
      </p:sp>
    </p:spTree>
    <p:extLst>
      <p:ext uri="{BB962C8B-B14F-4D97-AF65-F5344CB8AC3E}">
        <p14:creationId xmlns:p14="http://schemas.microsoft.com/office/powerpoint/2010/main" val="2347947624"/>
      </p:ext>
    </p:extLst>
  </p:cSld>
  <p:clrMap bg1="lt1" tx1="dk1" bg2="lt2" tx2="dk2" accent1="accent1" accent2="accent2" accent3="accent3" accent4="accent4" accent5="accent5" accent6="accent6" hlink="hlink" folHlink="folHlink"/>
  <p:sldLayoutIdLst>
    <p:sldLayoutId id="2147483822"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ka.ms/asme"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5.xml"/></Relationships>
</file>

<file path=ppt/slides/_rels/slide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5.xml"/><Relationship Id="rId1" Type="http://schemas.openxmlformats.org/officeDocument/2006/relationships/slideLayout" Target="../slideLayouts/slideLayout289.xml"/><Relationship Id="rId5" Type="http://schemas.openxmlformats.org/officeDocument/2006/relationships/image" Target="../media/image127.png"/><Relationship Id="rId4" Type="http://schemas.openxmlformats.org/officeDocument/2006/relationships/image" Target="../media/image126.png"/></Relationships>
</file>

<file path=ppt/slides/_rels/slide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18" Type="http://schemas.microsoft.com/office/2007/relationships/hdphoto" Target="../media/hdphoto4.wdp"/><Relationship Id="rId26" Type="http://schemas.openxmlformats.org/officeDocument/2006/relationships/image" Target="../media/image149.png"/><Relationship Id="rId3" Type="http://schemas.openxmlformats.org/officeDocument/2006/relationships/image" Target="../media/image128.png"/><Relationship Id="rId21" Type="http://schemas.openxmlformats.org/officeDocument/2006/relationships/image" Target="../media/image144.png"/><Relationship Id="rId7" Type="http://schemas.openxmlformats.org/officeDocument/2006/relationships/image" Target="../media/image132.png"/><Relationship Id="rId12" Type="http://schemas.microsoft.com/office/2007/relationships/hdphoto" Target="../media/hdphoto3.wdp"/><Relationship Id="rId17" Type="http://schemas.openxmlformats.org/officeDocument/2006/relationships/image" Target="../media/image141.png"/><Relationship Id="rId25" Type="http://schemas.openxmlformats.org/officeDocument/2006/relationships/image" Target="../media/image148.png"/><Relationship Id="rId2" Type="http://schemas.openxmlformats.org/officeDocument/2006/relationships/notesSlide" Target="../notesSlides/notesSlide17.xml"/><Relationship Id="rId16" Type="http://schemas.openxmlformats.org/officeDocument/2006/relationships/image" Target="../media/image140.png"/><Relationship Id="rId20" Type="http://schemas.openxmlformats.org/officeDocument/2006/relationships/image" Target="../media/image143.png"/><Relationship Id="rId1" Type="http://schemas.openxmlformats.org/officeDocument/2006/relationships/slideLayout" Target="../slideLayouts/slideLayout126.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7.png"/><Relationship Id="rId5" Type="http://schemas.openxmlformats.org/officeDocument/2006/relationships/image" Target="../media/image130.png"/><Relationship Id="rId15" Type="http://schemas.openxmlformats.org/officeDocument/2006/relationships/image" Target="../media/image139.png"/><Relationship Id="rId23" Type="http://schemas.openxmlformats.org/officeDocument/2006/relationships/image" Target="../media/image146.png"/><Relationship Id="rId10" Type="http://schemas.openxmlformats.org/officeDocument/2006/relationships/image" Target="../media/image135.png"/><Relationship Id="rId19" Type="http://schemas.openxmlformats.org/officeDocument/2006/relationships/image" Target="../media/image142.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8.gif"/><Relationship Id="rId22" Type="http://schemas.openxmlformats.org/officeDocument/2006/relationships/image" Target="../media/image145.png"/><Relationship Id="rId27" Type="http://schemas.openxmlformats.org/officeDocument/2006/relationships/image" Target="../media/image150.png"/></Relationships>
</file>

<file path=ppt/slides/_rels/slide19.xml.rels><?xml version="1.0" encoding="UTF-8" standalone="yes"?>
<Relationships xmlns="http://schemas.openxmlformats.org/package/2006/relationships"><Relationship Id="rId3" Type="http://schemas.openxmlformats.org/officeDocument/2006/relationships/hyperlink" Target="http://vi.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1.xml"/></Relationships>
</file>

<file path=ppt/slides/_rels/slide22.xml.rels><?xml version="1.0" encoding="UTF-8" standalone="yes"?>
<Relationships xmlns="http://schemas.openxmlformats.org/package/2006/relationships"><Relationship Id="rId3" Type="http://schemas.openxmlformats.org/officeDocument/2006/relationships/hyperlink" Target="http://www.videoindexer.ai/" TargetMode="External"/><Relationship Id="rId7" Type="http://schemas.openxmlformats.org/officeDocument/2006/relationships/hyperlink" Target="https://aka.ms/levin-amsdemo"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azure.com/media" TargetMode="External"/><Relationship Id="rId5" Type="http://schemas.openxmlformats.org/officeDocument/2006/relationships/hyperlink" Target="http://microsoft.com/media" TargetMode="External"/><Relationship Id="rId4" Type="http://schemas.openxmlformats.org/officeDocument/2006/relationships/hyperlink" Target="http://aka.ms/ams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hyperlink" Target="mailto:saac.Levin@microsoft.com"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47" Type="http://schemas.openxmlformats.org/officeDocument/2006/relationships/image" Target="../media/image85.png"/><Relationship Id="rId50" Type="http://schemas.openxmlformats.org/officeDocument/2006/relationships/image" Target="../media/image88.png"/><Relationship Id="rId7" Type="http://schemas.openxmlformats.org/officeDocument/2006/relationships/image" Target="../media/image45.png"/><Relationship Id="rId2" Type="http://schemas.openxmlformats.org/officeDocument/2006/relationships/slideLayout" Target="../slideLayouts/slideLayout274.xml"/><Relationship Id="rId16" Type="http://schemas.openxmlformats.org/officeDocument/2006/relationships/image" Target="../media/image54.png"/><Relationship Id="rId29" Type="http://schemas.openxmlformats.org/officeDocument/2006/relationships/image" Target="../media/image67.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49" Type="http://schemas.openxmlformats.org/officeDocument/2006/relationships/image" Target="../media/image87.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png"/><Relationship Id="rId52" Type="http://schemas.openxmlformats.org/officeDocument/2006/relationships/image" Target="../media/image90.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48" Type="http://schemas.openxmlformats.org/officeDocument/2006/relationships/image" Target="../media/image86.png"/><Relationship Id="rId8" Type="http://schemas.openxmlformats.org/officeDocument/2006/relationships/image" Target="../media/image46.png"/><Relationship Id="rId51" Type="http://schemas.openxmlformats.org/officeDocument/2006/relationships/image" Target="../media/image89.png"/><Relationship Id="rId3" Type="http://schemas.openxmlformats.org/officeDocument/2006/relationships/notesSlide" Target="../notesSlides/notesSlide2.xml"/><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46" Type="http://schemas.openxmlformats.org/officeDocument/2006/relationships/image" Target="../media/image84.png"/><Relationship Id="rId20" Type="http://schemas.openxmlformats.org/officeDocument/2006/relationships/image" Target="../media/image58.png"/><Relationship Id="rId41" Type="http://schemas.openxmlformats.org/officeDocument/2006/relationships/image" Target="../media/image79.png"/><Relationship Id="rId1" Type="http://schemas.openxmlformats.org/officeDocument/2006/relationships/customXml" Target="../../customXml/item1.xml"/><Relationship Id="rId6"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211.xml"/><Relationship Id="rId5" Type="http://schemas.openxmlformats.org/officeDocument/2006/relationships/image" Target="../media/image91.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notesSlide" Target="../notesSlides/notesSlide5.xml"/><Relationship Id="rId7" Type="http://schemas.openxmlformats.org/officeDocument/2006/relationships/image" Target="../media/image99.14751660"/><Relationship Id="rId12" Type="http://schemas.openxmlformats.org/officeDocument/2006/relationships/image" Target="../media/image104.png"/><Relationship Id="rId2" Type="http://schemas.openxmlformats.org/officeDocument/2006/relationships/slideLayout" Target="../slideLayouts/slideLayout25.xml"/><Relationship Id="rId1" Type="http://schemas.openxmlformats.org/officeDocument/2006/relationships/customXml" Target="../../customXml/item9.xml"/><Relationship Id="rId6" Type="http://schemas.openxmlformats.org/officeDocument/2006/relationships/hyperlink" Target="http://azure.com/media" TargetMode="External"/><Relationship Id="rId11" Type="http://schemas.openxmlformats.org/officeDocument/2006/relationships/image" Target="../media/image103.png"/><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emf"/><Relationship Id="rId14"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08.svg"/></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110.svg"/></Relationships>
</file>

<file path=ppt/slides/_rels/slide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0.png"/><Relationship Id="rId7" Type="http://schemas.openxmlformats.org/officeDocument/2006/relationships/image" Target="../media/image112.png"/><Relationship Id="rId12" Type="http://schemas.openxmlformats.org/officeDocument/2006/relationships/image" Target="../media/image117.jpeg"/><Relationship Id="rId2" Type="http://schemas.openxmlformats.org/officeDocument/2006/relationships/notesSlide" Target="../notesSlides/notesSlide8.xml"/><Relationship Id="rId16" Type="http://schemas.openxmlformats.org/officeDocument/2006/relationships/image" Target="../media/image120.png"/><Relationship Id="rId1" Type="http://schemas.openxmlformats.org/officeDocument/2006/relationships/slideLayout" Target="../slideLayouts/slideLayout51.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hyperlink" Target="http://aka.ms/ampdemo" TargetMode="External"/><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hyperlink" Target="http://amp.azure.net/libs/amp/latest/docs/PLUGINS.html" TargetMode="External"/><Relationship Id="rId9" Type="http://schemas.openxmlformats.org/officeDocument/2006/relationships/image" Target="../media/image114.pn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18940B-B0C2-47CC-B4EB-17923DFDC3B1}"/>
              </a:ext>
            </a:extLst>
          </p:cNvPr>
          <p:cNvSpPr>
            <a:spLocks noGrp="1"/>
          </p:cNvSpPr>
          <p:nvPr>
            <p:ph type="title"/>
          </p:nvPr>
        </p:nvSpPr>
        <p:spPr/>
        <p:txBody>
          <a:bodyPr/>
          <a:lstStyle/>
          <a:p>
            <a:r>
              <a:rPr lang="en-US" dirty="0"/>
              <a:t>Azure Media Services:</a:t>
            </a:r>
            <a:br>
              <a:rPr lang="en-US" dirty="0"/>
            </a:br>
            <a:r>
              <a:rPr lang="en-US" sz="4400" dirty="0"/>
              <a:t>Building your own YouTube, sort of</a:t>
            </a:r>
            <a:endParaRPr lang="en-US" dirty="0"/>
          </a:p>
        </p:txBody>
      </p:sp>
      <p:sp>
        <p:nvSpPr>
          <p:cNvPr id="11" name="Text Placeholder 10">
            <a:extLst>
              <a:ext uri="{FF2B5EF4-FFF2-40B4-BE49-F238E27FC236}">
                <a16:creationId xmlns:a16="http://schemas.microsoft.com/office/drawing/2014/main" id="{84103D40-CA1C-4597-A590-83A6C239DD91}"/>
              </a:ext>
            </a:extLst>
          </p:cNvPr>
          <p:cNvSpPr>
            <a:spLocks noGrp="1"/>
          </p:cNvSpPr>
          <p:nvPr>
            <p:ph type="body" sz="quarter" idx="12"/>
          </p:nvPr>
        </p:nvSpPr>
        <p:spPr>
          <a:xfrm>
            <a:off x="237136" y="3877277"/>
            <a:ext cx="7171337" cy="1792326"/>
          </a:xfrm>
        </p:spPr>
        <p:txBody>
          <a:bodyPr/>
          <a:lstStyle/>
          <a:p>
            <a:r>
              <a:rPr lang="en-US" dirty="0"/>
              <a:t>Isaac Levin (</a:t>
            </a:r>
            <a:r>
              <a:rPr lang="en-US" i="1" dirty="0">
                <a:hlinkClick r:id="rId3"/>
              </a:rPr>
              <a:t>Isaac.Levin@microsoft.com</a:t>
            </a:r>
            <a:r>
              <a:rPr lang="en-US" dirty="0"/>
              <a:t>)</a:t>
            </a:r>
          </a:p>
          <a:p>
            <a:r>
              <a:rPr lang="en-US" dirty="0"/>
              <a:t>Application Development Manager</a:t>
            </a:r>
          </a:p>
          <a:p>
            <a:r>
              <a:rPr lang="en-US" dirty="0"/>
              <a:t>@isaac2004</a:t>
            </a:r>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8" name="Text Placeholder 2"/>
          <p:cNvSpPr txBox="1">
            <a:spLocks/>
          </p:cNvSpPr>
          <p:nvPr/>
        </p:nvSpPr>
        <p:spPr>
          <a:xfrm>
            <a:off x="6096299" y="1726030"/>
            <a:ext cx="5975403"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A No-Code Easy UI way to use Azure Media Services. </a:t>
            </a:r>
          </a:p>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Download for free at: </a:t>
            </a:r>
            <a:r>
              <a:rPr lang="en-US" sz="3922" dirty="0">
                <a:gradFill>
                  <a:gsLst>
                    <a:gs pos="1250">
                      <a:srgbClr val="FFFFFF"/>
                    </a:gs>
                    <a:gs pos="100000">
                      <a:srgbClr val="FFFFFF"/>
                    </a:gs>
                  </a:gsLst>
                  <a:lin ang="5400000" scaled="0"/>
                </a:gradFill>
                <a:latin typeface="Segoe UI Light"/>
                <a:hlinkClick r:id="rId3"/>
              </a:rPr>
              <a:t>http://aka.ms/amse</a:t>
            </a:r>
            <a:r>
              <a:rPr lang="en-US" sz="3922" dirty="0">
                <a:gradFill>
                  <a:gsLst>
                    <a:gs pos="1250">
                      <a:srgbClr val="FFFFFF"/>
                    </a:gs>
                    <a:gs pos="100000">
                      <a:srgbClr val="FFFFFF"/>
                    </a:gs>
                  </a:gsLst>
                  <a:lin ang="5400000" scaled="0"/>
                </a:gradFill>
                <a:latin typeface="Segoe UI Light"/>
              </a:rPr>
              <a:t> </a:t>
            </a:r>
          </a:p>
        </p:txBody>
      </p:sp>
      <p:sp>
        <p:nvSpPr>
          <p:cNvPr id="79" name="Text Placeholder 3"/>
          <p:cNvSpPr txBox="1">
            <a:spLocks/>
          </p:cNvSpPr>
          <p:nvPr/>
        </p:nvSpPr>
        <p:spPr>
          <a:xfrm>
            <a:off x="269986" y="291917"/>
            <a:ext cx="11652035"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r>
              <a:rPr lang="en-US" sz="3922">
                <a:gradFill>
                  <a:gsLst>
                    <a:gs pos="1250">
                      <a:srgbClr val="FFFFFF"/>
                    </a:gs>
                    <a:gs pos="100000">
                      <a:srgbClr val="FFFFFF"/>
                    </a:gs>
                  </a:gsLst>
                  <a:lin ang="5400000" scaled="0"/>
                </a:gradFill>
                <a:latin typeface="Segoe UI Light"/>
              </a:rPr>
              <a:t>Don’t Want to Code? </a:t>
            </a:r>
          </a:p>
          <a:p>
            <a:pPr marL="336147" indent="-336147" defTabSz="913509">
              <a:defRPr/>
            </a:pPr>
            <a:r>
              <a:rPr lang="en-US" sz="3922">
                <a:gradFill>
                  <a:gsLst>
                    <a:gs pos="1250">
                      <a:srgbClr val="FFFFFF"/>
                    </a:gs>
                    <a:gs pos="100000">
                      <a:srgbClr val="FFFFFF"/>
                    </a:gs>
                  </a:gsLst>
                  <a:lin ang="5400000" scaled="0"/>
                </a:gradFill>
                <a:latin typeface="Segoe UI Light"/>
              </a:rPr>
              <a:t>Try the </a:t>
            </a:r>
            <a:r>
              <a:rPr lang="en-US" sz="3922" b="1">
                <a:gradFill>
                  <a:gsLst>
                    <a:gs pos="1250">
                      <a:srgbClr val="FFFFFF"/>
                    </a:gs>
                    <a:gs pos="100000">
                      <a:srgbClr val="FFFFFF"/>
                    </a:gs>
                  </a:gsLst>
                  <a:lin ang="5400000" scaled="0"/>
                </a:gradFill>
                <a:latin typeface="Segoe UI Light"/>
              </a:rPr>
              <a:t>Azure Media Services Explorer </a:t>
            </a:r>
            <a:r>
              <a:rPr lang="en-US" sz="3922">
                <a:gradFill>
                  <a:gsLst>
                    <a:gs pos="1250">
                      <a:srgbClr val="FFFFFF"/>
                    </a:gs>
                    <a:gs pos="100000">
                      <a:srgbClr val="FFFFFF"/>
                    </a:gs>
                  </a:gsLst>
                  <a:lin ang="5400000" scaled="0"/>
                </a:gradFill>
                <a:latin typeface="Segoe UI Light"/>
              </a:rPr>
              <a:t>Tool </a:t>
            </a:r>
            <a:endParaRPr lang="en-US" sz="3922" dirty="0">
              <a:gradFill>
                <a:gsLst>
                  <a:gs pos="1250">
                    <a:srgbClr val="FFFFFF"/>
                  </a:gs>
                  <a:gs pos="100000">
                    <a:srgbClr val="FFFFFF"/>
                  </a:gs>
                </a:gsLst>
                <a:lin ang="5400000" scaled="0"/>
              </a:gradFill>
              <a:latin typeface="Segoe UI Light"/>
            </a:endParaRPr>
          </a:p>
        </p:txBody>
      </p:sp>
      <p:pic>
        <p:nvPicPr>
          <p:cNvPr id="80" name="Picture 79"/>
          <p:cNvPicPr>
            <a:picLocks noChangeAspect="1"/>
          </p:cNvPicPr>
          <p:nvPr/>
        </p:nvPicPr>
        <p:blipFill>
          <a:blip r:embed="rId4"/>
          <a:stretch>
            <a:fillRect/>
          </a:stretch>
        </p:blipFill>
        <p:spPr>
          <a:xfrm>
            <a:off x="269985" y="2383307"/>
            <a:ext cx="5581710" cy="365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72094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Developing Against AMS</a:t>
            </a:r>
          </a:p>
          <a:p>
            <a:pPr defTabSz="914371">
              <a:defRPr/>
            </a:pPr>
            <a:r>
              <a:rPr lang="en-US" sz="4400" spc="-100" dirty="0">
                <a:solidFill>
                  <a:srgbClr val="FFFFFF"/>
                </a:solidFill>
                <a:latin typeface="Segoe UI Light"/>
              </a:rPr>
              <a:t>Concepts to Consider</a:t>
            </a:r>
          </a:p>
          <a:p>
            <a:pPr marL="840365" indent="-840365" defTabSz="914371">
              <a:buFont typeface="Wingdings" panose="05000000000000000000" pitchFamily="2" charset="2"/>
              <a:buChar char="ü"/>
              <a:defRPr/>
            </a:pPr>
            <a:r>
              <a:rPr lang="en-US" sz="3922" spc="-100" dirty="0">
                <a:solidFill>
                  <a:srgbClr val="FFFFFF"/>
                </a:solidFill>
                <a:latin typeface="Segoe UI Light"/>
              </a:rPr>
              <a:t>Assets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Digital File (Video, Audio, Image, Text Tracks, Caption Files)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Mapped to Blob Container in Azure Storage</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Input &amp; Output Assets (Before &amp; After Processing)</a:t>
            </a:r>
            <a:endParaRPr lang="en-US" sz="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Transforms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Simple Workflow of Tasks for file processing</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Recipe for Job</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Jobs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Implement the Recipe</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Specify Input / Output</a:t>
            </a:r>
          </a:p>
          <a:p>
            <a:pPr marL="1297565" lvl="1" indent="-840365" defTabSz="914371">
              <a:buFont typeface="Wingdings" panose="05000000000000000000" pitchFamily="2" charset="2"/>
              <a:buChar char="ü"/>
              <a:defRPr/>
            </a:pPr>
            <a:endParaRPr lang="en-US" sz="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Streaming Endpoints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Delivers content directly to client player application or CDN</a:t>
            </a:r>
          </a:p>
          <a:p>
            <a:pPr defTabSz="914371">
              <a:defRPr/>
            </a:pPr>
            <a:endParaRPr lang="en-US" sz="6469" spc="-100" dirty="0">
              <a:solidFill>
                <a:srgbClr val="FFFFFF"/>
              </a:solidFill>
              <a:latin typeface="Segoe UI Light"/>
            </a:endParaRPr>
          </a:p>
        </p:txBody>
      </p:sp>
    </p:spTree>
    <p:extLst>
      <p:ext uri="{BB962C8B-B14F-4D97-AF65-F5344CB8AC3E}">
        <p14:creationId xmlns:p14="http://schemas.microsoft.com/office/powerpoint/2010/main" val="11075465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91342"/>
          </a:xfrm>
        </p:spPr>
        <p:txBody>
          <a:bodyPr/>
          <a:lstStyle/>
          <a:p>
            <a:r>
              <a:rPr lang="en-US" dirty="0"/>
              <a:t>Coding </a:t>
            </a:r>
            <a:r>
              <a:rPr lang="en-US"/>
              <a:t>with AMS</a:t>
            </a:r>
            <a:br>
              <a:rPr lang="en-US" dirty="0"/>
            </a:br>
            <a:br>
              <a:rPr lang="en-US" dirty="0"/>
            </a:br>
            <a:r>
              <a:rPr lang="en-US" sz="4705" dirty="0"/>
              <a:t>Demo</a:t>
            </a:r>
            <a:endParaRPr lang="en-US" dirty="0"/>
          </a:p>
        </p:txBody>
      </p:sp>
    </p:spTree>
    <p:extLst>
      <p:ext uri="{BB962C8B-B14F-4D97-AF65-F5344CB8AC3E}">
        <p14:creationId xmlns:p14="http://schemas.microsoft.com/office/powerpoint/2010/main" val="16219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581" y="3951230"/>
            <a:ext cx="10592616" cy="1158504"/>
          </a:xfrm>
        </p:spPr>
        <p:txBody>
          <a:bodyPr/>
          <a:lstStyle/>
          <a:p>
            <a:r>
              <a:rPr lang="en-US" dirty="0">
                <a:solidFill>
                  <a:srgbClr val="FFFF00"/>
                </a:solidFill>
              </a:rPr>
              <a:t>Video A</a:t>
            </a:r>
            <a:r>
              <a:rPr lang="en-US" dirty="0"/>
              <a:t>rtificial </a:t>
            </a:r>
            <a:r>
              <a:rPr lang="en-US" dirty="0">
                <a:solidFill>
                  <a:srgbClr val="FFFF00"/>
                </a:solidFill>
              </a:rPr>
              <a:t>I</a:t>
            </a:r>
            <a:r>
              <a:rPr lang="en-US" dirty="0"/>
              <a:t>ntelligence</a:t>
            </a:r>
          </a:p>
        </p:txBody>
      </p:sp>
      <p:pic>
        <p:nvPicPr>
          <p:cNvPr id="3" name="Picture 2">
            <a:extLst>
              <a:ext uri="{FF2B5EF4-FFF2-40B4-BE49-F238E27FC236}">
                <a16:creationId xmlns:a16="http://schemas.microsoft.com/office/drawing/2014/main" id="{BDA91EBA-D4C3-4523-9A0C-E3CD36B3A61E}"/>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073319" y="1898837"/>
            <a:ext cx="1383363" cy="1529681"/>
          </a:xfrm>
          <a:prstGeom prst="rect">
            <a:avLst/>
          </a:prstGeom>
          <a:solidFill>
            <a:schemeClr val="bg2">
              <a:alpha val="0"/>
            </a:schemeClr>
          </a:solidFill>
        </p:spPr>
      </p:pic>
      <p:sp>
        <p:nvSpPr>
          <p:cNvPr id="4" name="Title 1">
            <a:extLst>
              <a:ext uri="{FF2B5EF4-FFF2-40B4-BE49-F238E27FC236}">
                <a16:creationId xmlns:a16="http://schemas.microsoft.com/office/drawing/2014/main" id="{F9244F9B-BDB6-49D7-B693-F86741B7F971}"/>
              </a:ext>
            </a:extLst>
          </p:cNvPr>
          <p:cNvSpPr txBox="1">
            <a:spLocks/>
          </p:cNvSpPr>
          <p:nvPr/>
        </p:nvSpPr>
        <p:spPr>
          <a:xfrm>
            <a:off x="3949709" y="3951230"/>
            <a:ext cx="3987308" cy="1158504"/>
          </a:xfrm>
          <a:prstGeom prst="rect">
            <a:avLst/>
          </a:prstGeom>
          <a:noFill/>
        </p:spPr>
        <p:txBody>
          <a:bodyPr vert="horz" wrap="square" lIns="143428" tIns="89642" rIns="143428" bIns="89642" rtlCol="0" anchor="t" anchorCtr="0">
            <a:spAutoFit/>
          </a:bodyPr>
          <a:lstStyle>
            <a:lvl1pPr algn="l" defTabSz="932186"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13822">
              <a:defRPr/>
            </a:pPr>
            <a:r>
              <a:rPr lang="en-US" sz="7057" spc="-98" dirty="0">
                <a:solidFill>
                  <a:srgbClr val="FFFF00"/>
                </a:solidFill>
                <a:latin typeface="Segoe UI Light"/>
              </a:rPr>
              <a:t>Video AI</a:t>
            </a:r>
            <a:endParaRPr lang="en-US" sz="7057" spc="-98" dirty="0">
              <a:gradFill>
                <a:gsLst>
                  <a:gs pos="100000">
                    <a:srgbClr val="FFFFFF"/>
                  </a:gs>
                  <a:gs pos="0">
                    <a:srgbClr val="FFFFFF"/>
                  </a:gs>
                </a:gsLst>
                <a:lin ang="5400000" scaled="0"/>
              </a:gradFill>
              <a:latin typeface="Segoe UI Light"/>
            </a:endParaRPr>
          </a:p>
        </p:txBody>
      </p:sp>
    </p:spTree>
    <p:extLst>
      <p:ext uri="{BB962C8B-B14F-4D97-AF65-F5344CB8AC3E}">
        <p14:creationId xmlns:p14="http://schemas.microsoft.com/office/powerpoint/2010/main" val="36064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par>
                          <p:cTn id="7" fill="hold">
                            <p:stCondLst>
                              <p:cond delay="2000"/>
                            </p:stCondLst>
                            <p:childTnLst>
                              <p:par>
                                <p:cTn id="8" presetID="10" presetClass="exit" presetSubtype="0" fill="hold" grpId="0"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5">
            <a:extLst>
              <a:ext uri="{FF2B5EF4-FFF2-40B4-BE49-F238E27FC236}">
                <a16:creationId xmlns:a16="http://schemas.microsoft.com/office/drawing/2014/main" id="{B57262FC-DEE1-4663-BA15-EB730D078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
          <a:stretch>
            <a:fillRect/>
          </a:stretch>
        </p:blipFill>
        <p:spPr bwMode="auto">
          <a:xfrm>
            <a:off x="4041" y="487"/>
            <a:ext cx="12183922" cy="685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E3E5959-33E1-499A-AEA6-892740017847}"/>
              </a:ext>
            </a:extLst>
          </p:cNvPr>
          <p:cNvSpPr>
            <a:spLocks noGrp="1"/>
          </p:cNvSpPr>
          <p:nvPr>
            <p:ph type="title"/>
          </p:nvPr>
        </p:nvSpPr>
        <p:spPr>
          <a:xfrm>
            <a:off x="119911" y="462385"/>
            <a:ext cx="11150605" cy="1114267"/>
          </a:xfrm>
        </p:spPr>
        <p:txBody>
          <a:bodyPr>
            <a:normAutofit/>
          </a:bodyPr>
          <a:lstStyle/>
          <a:p>
            <a:pPr defTabSz="914012" eaLnBrk="1" fontAlgn="auto" hangingPunct="1">
              <a:spcAft>
                <a:spcPts val="0"/>
              </a:spcAft>
              <a:defRPr/>
            </a:pPr>
            <a:r>
              <a:rPr sz="3600" spc="-58" dirty="0">
                <a:solidFill>
                  <a:srgbClr val="002060"/>
                </a:solidFill>
                <a:cs typeface="Segoe UI" pitchFamily="34" charset="0"/>
              </a:rPr>
              <a:t>Imagine if you could…</a:t>
            </a:r>
          </a:p>
        </p:txBody>
      </p:sp>
      <p:sp>
        <p:nvSpPr>
          <p:cNvPr id="257028" name="Slide Number Placeholder 2">
            <a:extLst>
              <a:ext uri="{FF2B5EF4-FFF2-40B4-BE49-F238E27FC236}">
                <a16:creationId xmlns:a16="http://schemas.microsoft.com/office/drawing/2014/main" id="{0A79C870-81E4-4FE1-8728-8FBA11A9882B}"/>
              </a:ext>
            </a:extLst>
          </p:cNvPr>
          <p:cNvSpPr>
            <a:spLocks noGrp="1" noChangeArrowheads="1"/>
          </p:cNvSpPr>
          <p:nvPr>
            <p:ph type="sldNum" sz="quarter" idx="4294967295"/>
          </p:nvPr>
        </p:nvSpPr>
        <p:spPr bwMode="auto">
          <a:xfrm>
            <a:off x="864" y="-1"/>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638">
              <a:lnSpc>
                <a:spcPct val="90000"/>
              </a:lnSpc>
              <a:spcBef>
                <a:spcPct val="20000"/>
              </a:spcBef>
              <a:buSzPct val="80000"/>
              <a:buFont typeface="Arial" panose="020B0604020202020204" pitchFamily="34" charset="0"/>
              <a:buChar char="•"/>
              <a:defRPr sz="3600">
                <a:solidFill>
                  <a:schemeClr val="tx1"/>
                </a:solidFill>
                <a:latin typeface="Segoe UI Light" panose="020B0502040204020203" pitchFamily="34" charset="0"/>
              </a:defRPr>
            </a:lvl1pPr>
            <a:lvl2pPr marL="742808" indent="-285695" defTabSz="912638">
              <a:lnSpc>
                <a:spcPct val="90000"/>
              </a:lnSpc>
              <a:spcBef>
                <a:spcPct val="20000"/>
              </a:spcBef>
              <a:buSzPct val="90000"/>
              <a:buFont typeface="Wingdings" panose="05000000000000000000" pitchFamily="2" charset="2"/>
              <a:buChar char=""/>
              <a:defRPr sz="2400">
                <a:solidFill>
                  <a:schemeClr val="tx1"/>
                </a:solidFill>
                <a:latin typeface="Segoe UI" panose="020B0502040204020203" pitchFamily="34" charset="0"/>
              </a:defRPr>
            </a:lvl2pPr>
            <a:lvl3pPr marL="1142781" indent="-228556" defTabSz="912638">
              <a:lnSpc>
                <a:spcPct val="90000"/>
              </a:lnSpc>
              <a:spcBef>
                <a:spcPct val="20000"/>
              </a:spcBef>
              <a:buSzPct val="90000"/>
              <a:buFont typeface="Wingdings" panose="05000000000000000000" pitchFamily="2" charset="2"/>
              <a:buChar char=""/>
              <a:tabLst>
                <a:tab pos="796772" algn="l"/>
              </a:tabLst>
              <a:defRPr sz="2400">
                <a:solidFill>
                  <a:schemeClr val="tx1"/>
                </a:solidFill>
                <a:latin typeface="Segoe UI" panose="020B0502040204020203" pitchFamily="34" charset="0"/>
              </a:defRPr>
            </a:lvl3pPr>
            <a:lvl4pPr marL="1599893" indent="-228556" defTabSz="912638">
              <a:lnSpc>
                <a:spcPct val="90000"/>
              </a:lnSpc>
              <a:spcBef>
                <a:spcPct val="20000"/>
              </a:spcBef>
              <a:buSzPct val="90000"/>
              <a:buFont typeface="Wingdings" panose="05000000000000000000" pitchFamily="2" charset="2"/>
              <a:buChar char=""/>
              <a:defRPr sz="2000">
                <a:solidFill>
                  <a:schemeClr val="tx1"/>
                </a:solidFill>
                <a:latin typeface="Segoe UI" panose="020B0502040204020203" pitchFamily="34" charset="0"/>
              </a:defRPr>
            </a:lvl4pPr>
            <a:lvl5pPr marL="2057005" indent="-228556" defTabSz="912638">
              <a:lnSpc>
                <a:spcPct val="90000"/>
              </a:lnSpc>
              <a:spcBef>
                <a:spcPct val="20000"/>
              </a:spcBef>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5pPr>
            <a:lvl6pPr marL="2514118"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6pPr>
            <a:lvl7pPr marL="2971230"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7pPr>
            <a:lvl8pPr marL="3428341"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8pPr>
            <a:lvl9pPr marL="3885453"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9pPr>
          </a:lstStyle>
          <a:p>
            <a:pPr fontAlgn="base">
              <a:lnSpc>
                <a:spcPct val="100000"/>
              </a:lnSpc>
              <a:spcBef>
                <a:spcPct val="0"/>
              </a:spcBef>
              <a:spcAft>
                <a:spcPct val="0"/>
              </a:spcAft>
              <a:buSzTx/>
              <a:buNone/>
            </a:pPr>
            <a:endParaRPr lang="en-US" altLang="en-US" sz="1800">
              <a:solidFill>
                <a:srgbClr val="FFFFFF"/>
              </a:solidFill>
              <a:latin typeface="Segoe UI" panose="020B0502040204020203" pitchFamily="34" charset="0"/>
            </a:endParaRPr>
          </a:p>
        </p:txBody>
      </p:sp>
      <p:sp>
        <p:nvSpPr>
          <p:cNvPr id="8" name="Rectangle 7">
            <a:extLst>
              <a:ext uri="{FF2B5EF4-FFF2-40B4-BE49-F238E27FC236}">
                <a16:creationId xmlns:a16="http://schemas.microsoft.com/office/drawing/2014/main" id="{462CA6AC-CDBA-497B-A49F-07877B15DA8E}"/>
              </a:ext>
            </a:extLst>
          </p:cNvPr>
          <p:cNvSpPr/>
          <p:nvPr/>
        </p:nvSpPr>
        <p:spPr>
          <a:xfrm>
            <a:off x="277052" y="1157612"/>
            <a:ext cx="10637083" cy="5561811"/>
          </a:xfrm>
          <a:prstGeom prst="rect">
            <a:avLst/>
          </a:prstGeom>
          <a:solidFill>
            <a:schemeClr val="tx2">
              <a:alpha val="89000"/>
            </a:schemeClr>
          </a:solidFill>
        </p:spPr>
        <p:txBody>
          <a:bodyPr lIns="137121" tIns="91414" rIns="137121" bIns="91414"/>
          <a:lstStyle/>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Automatically create all of the metadata (spoken text, written text, faces, places, objects </a:t>
            </a:r>
            <a:r>
              <a:rPr lang="en-US" sz="1961" dirty="0" err="1">
                <a:solidFill>
                  <a:srgbClr val="FFFFFF"/>
                </a:solidFill>
                <a:latin typeface="Segoe UI"/>
              </a:rPr>
              <a:t>etc</a:t>
            </a:r>
            <a:r>
              <a:rPr lang="en-US" sz="1961" dirty="0">
                <a:solidFill>
                  <a:srgbClr val="FFFFFF"/>
                </a:solidFill>
                <a:latin typeface="Segoe UI"/>
              </a:rPr>
              <a:t>) for any video, including from their archives – flag any adult or objectionable content</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Relate advertisements dynamically to the content of the program for increased viewer relevance, value, and response</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Collaboratively upload &amp; edit videos in real-time and through the Cloud to speed up time to air for new stories</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Enable viewers to take advantage of deep search capabilities – search by Name, Search by Keyword, Search by Topic</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Distribute playable clips of live video content internally or externally without long download or encode times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Understand which part of your broadcasts were most popular/interesting to viewer and then add Interactive Elements into the viewing experience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Create automated summaries or highlight reels of video content based on scene detection, specific people, and motion/actions within the video</a:t>
            </a:r>
          </a:p>
        </p:txBody>
      </p:sp>
    </p:spTree>
    <p:extLst>
      <p:ext uri="{BB962C8B-B14F-4D97-AF65-F5344CB8AC3E}">
        <p14:creationId xmlns:p14="http://schemas.microsoft.com/office/powerpoint/2010/main" val="11119004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1C1F1125-7870-4469-9C25-48909B4DF68E}"/>
              </a:ext>
            </a:extLst>
          </p:cNvPr>
          <p:cNvSpPr txBox="1">
            <a:spLocks/>
          </p:cNvSpPr>
          <p:nvPr/>
        </p:nvSpPr>
        <p:spPr>
          <a:xfrm>
            <a:off x="162768" y="267149"/>
            <a:ext cx="11350603" cy="1790446"/>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25">
              <a:defRPr/>
            </a:pPr>
            <a:r>
              <a:rPr lang="en-US" sz="4704">
                <a:solidFill>
                  <a:srgbClr val="FFFFFF"/>
                </a:solidFill>
                <a:latin typeface="Segoe UI Light"/>
              </a:rPr>
              <a:t>Video AI is the key to solving these challenges…. </a:t>
            </a:r>
          </a:p>
        </p:txBody>
      </p:sp>
      <p:pic>
        <p:nvPicPr>
          <p:cNvPr id="259075" name="Picture 6" descr="StoreSimple_Buildings_02.png">
            <a:extLst>
              <a:ext uri="{FF2B5EF4-FFF2-40B4-BE49-F238E27FC236}">
                <a16:creationId xmlns:a16="http://schemas.microsoft.com/office/drawing/2014/main" id="{C3279793-50E3-45D9-87D4-2E881A3AE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94" y="2778218"/>
            <a:ext cx="5344355" cy="407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4">
            <a:extLst>
              <a:ext uri="{FF2B5EF4-FFF2-40B4-BE49-F238E27FC236}">
                <a16:creationId xmlns:a16="http://schemas.microsoft.com/office/drawing/2014/main" id="{DD112460-BA8B-463F-9BE3-25958E23B85C}"/>
              </a:ext>
            </a:extLst>
          </p:cNvPr>
          <p:cNvSpPr txBox="1">
            <a:spLocks/>
          </p:cNvSpPr>
          <p:nvPr/>
        </p:nvSpPr>
        <p:spPr>
          <a:xfrm>
            <a:off x="392924" y="1867122"/>
            <a:ext cx="9220479" cy="4990392"/>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Improve Content Discoverability </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Increase Content Value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Personalize the Viewing Experience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Uncover Hidden Content Insights</a:t>
            </a:r>
            <a:endParaRPr lang="en-US" sz="2744" dirty="0">
              <a:solidFill>
                <a:srgbClr val="FFFFFF"/>
              </a:solidFill>
              <a:latin typeface="Segoe UI Light"/>
            </a:endParaRP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Reduce Manual Labor</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 Transcripts</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Find Footage Quickly</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Automatically Create Highlight Reels</a:t>
            </a:r>
          </a:p>
        </p:txBody>
      </p:sp>
    </p:spTree>
    <p:extLst>
      <p:ext uri="{BB962C8B-B14F-4D97-AF65-F5344CB8AC3E}">
        <p14:creationId xmlns:p14="http://schemas.microsoft.com/office/powerpoint/2010/main" val="14654771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646" y="3341351"/>
            <a:ext cx="12204902" cy="3515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645" y="1413"/>
            <a:ext cx="12188715" cy="3321040"/>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814"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your apps to understand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5994" y="4026636"/>
            <a:ext cx="1926794" cy="1805660"/>
          </a:xfrm>
          <a:prstGeom prst="rect">
            <a:avLst/>
          </a:prstGeom>
          <a:noFill/>
        </p:spPr>
        <p:txBody>
          <a:bodyPr wrap="square" lIns="179186" tIns="143348" rIns="89618"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by filtering noise, identifying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636"/>
            <a:ext cx="1926794" cy="1586125"/>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177" y="4026637"/>
            <a:ext cx="1926794" cy="1712262"/>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a:p>
            <a:pPr algn="ctr" defTabSz="895874">
              <a:lnSpc>
                <a:spcPct val="90000"/>
              </a:lnSpc>
              <a:spcAft>
                <a:spcPts val="588"/>
              </a:spcAft>
              <a:defRPr/>
            </a:pPr>
            <a:endParaRPr lang="en-US" sz="1537" dirty="0">
              <a:gradFill>
                <a:gsLst>
                  <a:gs pos="64545">
                    <a:srgbClr val="353535"/>
                  </a:gs>
                  <a:gs pos="40000">
                    <a:srgbClr val="353535"/>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719" y="4026639"/>
            <a:ext cx="1926794" cy="2193096"/>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5874">
              <a:lnSpc>
                <a:spcPct val="90000"/>
              </a:lnSpc>
              <a:spcAft>
                <a:spcPts val="588"/>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538"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1647" y="-41253"/>
            <a:ext cx="12206635" cy="3363703"/>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3" tIns="140572" rIns="175713" bIns="140572" numCol="1" spcCol="0" rtlCol="0" fromWordArt="0" anchor="t" anchorCtr="0" forceAA="0" compatLnSpc="1">
            <a:prstTxWarp prst="textNoShape">
              <a:avLst/>
            </a:prstTxWarp>
            <a:noAutofit/>
          </a:bodyPr>
          <a:lstStyle/>
          <a:p>
            <a:pPr algn="ctr" defTabSz="895926"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320992" y="1052433"/>
            <a:ext cx="7293234" cy="1176331"/>
          </a:xfrm>
          <a:prstGeom prst="rect">
            <a:avLst/>
          </a:prstGeom>
        </p:spPr>
        <p:txBody>
          <a:bodyPr wrap="square" anchor="ctr">
            <a:spAutoFit/>
          </a:bodyPr>
          <a:lstStyle/>
          <a:p>
            <a:pPr defTabSz="895874">
              <a:lnSpc>
                <a:spcPct val="90000"/>
              </a:lnSpc>
              <a:defRPr/>
            </a:pPr>
            <a:r>
              <a:rPr lang="en-US" altLang="en-US" sz="4705" dirty="0">
                <a:gradFill>
                  <a:gsLst>
                    <a:gs pos="12727">
                      <a:srgbClr val="FFFFFF"/>
                    </a:gs>
                    <a:gs pos="52000">
                      <a:srgbClr val="FFFFFF"/>
                    </a:gs>
                  </a:gsLst>
                  <a:lin ang="10800000" scaled="0"/>
                </a:gradFill>
                <a:latin typeface="Segoe UI Light"/>
              </a:rPr>
              <a:t>Microsoft Cognitive Services</a:t>
            </a:r>
          </a:p>
          <a:p>
            <a:pPr defTabSz="895874">
              <a:lnSpc>
                <a:spcPct val="90000"/>
              </a:lnSpc>
              <a:spcAft>
                <a:spcPts val="1440"/>
              </a:spcAft>
              <a:defRPr/>
            </a:pPr>
            <a:r>
              <a:rPr lang="en-US" sz="3137" dirty="0">
                <a:gradFill>
                  <a:gsLst>
                    <a:gs pos="12727">
                      <a:srgbClr val="FFFFFF"/>
                    </a:gs>
                    <a:gs pos="52000">
                      <a:srgbClr val="FFFFFF"/>
                    </a:gs>
                  </a:gsLst>
                  <a:lin ang="10800000" scaled="0"/>
                </a:gradFill>
                <a:latin typeface="Segoe UI Semilight"/>
              </a:rPr>
              <a:t>Give your apps a human side</a:t>
            </a:r>
          </a:p>
        </p:txBody>
      </p:sp>
      <p:cxnSp>
        <p:nvCxnSpPr>
          <p:cNvPr id="13" name="Straight Connector 12"/>
          <p:cNvCxnSpPr/>
          <p:nvPr/>
        </p:nvCxnSpPr>
        <p:spPr>
          <a:xfrm>
            <a:off x="1647" y="3313073"/>
            <a:ext cx="1220663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045" y="2877526"/>
            <a:ext cx="1075421" cy="1075421"/>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grpSp>
        <p:nvGrpSpPr>
          <p:cNvPr id="9" name="Group 8"/>
          <p:cNvGrpSpPr/>
          <p:nvPr/>
        </p:nvGrpSpPr>
        <p:grpSpPr>
          <a:xfrm>
            <a:off x="8477226" y="2877526"/>
            <a:ext cx="1075421" cy="1075421"/>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grpSp>
      </p:grpSp>
      <p:grpSp>
        <p:nvGrpSpPr>
          <p:cNvPr id="10" name="Group 9"/>
          <p:cNvGrpSpPr/>
          <p:nvPr/>
        </p:nvGrpSpPr>
        <p:grpSpPr>
          <a:xfrm>
            <a:off x="10422405" y="2877526"/>
            <a:ext cx="1075421" cy="1075421"/>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dirty="0">
                  <a:solidFill>
                    <a:prstClr val="black"/>
                  </a:solidFill>
                  <a:latin typeface="Segoe UI"/>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grpSp>
      </p:grpSp>
      <p:grpSp>
        <p:nvGrpSpPr>
          <p:cNvPr id="82" name="Group 81"/>
          <p:cNvGrpSpPr/>
          <p:nvPr/>
        </p:nvGrpSpPr>
        <p:grpSpPr>
          <a:xfrm>
            <a:off x="696501" y="2877526"/>
            <a:ext cx="1075421" cy="1075421"/>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1682" y="2877526"/>
            <a:ext cx="1075421" cy="1075421"/>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863" y="2877526"/>
            <a:ext cx="1075421" cy="1075421"/>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spTree>
    <p:extLst>
      <p:ext uri="{BB962C8B-B14F-4D97-AF65-F5344CB8AC3E}">
        <p14:creationId xmlns:p14="http://schemas.microsoft.com/office/powerpoint/2010/main" val="3663495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232162" y="165892"/>
            <a:ext cx="11648894"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Azure Media Analytics | </a:t>
            </a:r>
            <a:r>
              <a:rPr lang="en-US" sz="4200" spc="-103" dirty="0">
                <a:solidFill>
                  <a:prstClr val="white">
                    <a:lumMod val="65000"/>
                  </a:prstClr>
                </a:solidFill>
                <a:latin typeface="Segoe UI Light"/>
                <a:sym typeface="Calibri" charset="0"/>
              </a:rPr>
              <a:t>AI Features</a:t>
            </a:r>
            <a:endParaRPr lang="en-US" sz="4200" spc="-103" dirty="0">
              <a:solidFill>
                <a:srgbClr val="5B6B83"/>
              </a:solidFill>
              <a:latin typeface="Segoe UI Light"/>
              <a:sym typeface="Calibri" charset="0"/>
            </a:endParaRPr>
          </a:p>
        </p:txBody>
      </p:sp>
      <p:sp>
        <p:nvSpPr>
          <p:cNvPr id="5" name="Rectangle: Rounded Corners 4">
            <a:extLst>
              <a:ext uri="{FF2B5EF4-FFF2-40B4-BE49-F238E27FC236}">
                <a16:creationId xmlns:a16="http://schemas.microsoft.com/office/drawing/2014/main" id="{BA8901C4-A1B0-4E15-AAF5-2267ABFDCC2F}"/>
              </a:ext>
            </a:extLst>
          </p:cNvPr>
          <p:cNvSpPr/>
          <p:nvPr/>
        </p:nvSpPr>
        <p:spPr bwMode="auto">
          <a:xfrm>
            <a:off x="270731"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Speech-to-Text</a:t>
            </a:r>
            <a:br>
              <a:rPr lang="en-US" sz="1961" b="1" dirty="0">
                <a:solidFill>
                  <a:srgbClr val="FFFFFF"/>
                </a:solidFill>
                <a:latin typeface="Segoe UI Semilight"/>
                <a:ea typeface="Segoe UI" panose="020B0502040204020203" pitchFamily="34" charset="0"/>
                <a:cs typeface="Segoe UI" panose="020B0502040204020203" pitchFamily="34" charset="0"/>
              </a:rPr>
            </a:b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Convert audio to text based on acoustic language models</a:t>
            </a:r>
          </a:p>
        </p:txBody>
      </p:sp>
      <p:sp>
        <p:nvSpPr>
          <p:cNvPr id="8" name="Rectangle: Rounded Corners 7">
            <a:extLst>
              <a:ext uri="{FF2B5EF4-FFF2-40B4-BE49-F238E27FC236}">
                <a16:creationId xmlns:a16="http://schemas.microsoft.com/office/drawing/2014/main" id="{DC9B0889-CF12-4774-80DD-DB8C0E5F40A3}"/>
              </a:ext>
            </a:extLst>
          </p:cNvPr>
          <p:cNvSpPr/>
          <p:nvPr/>
        </p:nvSpPr>
        <p:spPr bwMode="auto">
          <a:xfrm>
            <a:off x="2619077"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Find when each face appears in the video</a:t>
            </a:r>
          </a:p>
        </p:txBody>
      </p:sp>
      <p:sp>
        <p:nvSpPr>
          <p:cNvPr id="9" name="Rectangle: Rounded Corners 8">
            <a:extLst>
              <a:ext uri="{FF2B5EF4-FFF2-40B4-BE49-F238E27FC236}">
                <a16:creationId xmlns:a16="http://schemas.microsoft.com/office/drawing/2014/main" id="{B6555494-B27F-41D8-8A01-F2F22A7A97E1}"/>
              </a:ext>
            </a:extLst>
          </p:cNvPr>
          <p:cNvSpPr/>
          <p:nvPr/>
        </p:nvSpPr>
        <p:spPr bwMode="auto">
          <a:xfrm>
            <a:off x="4967422"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stabilization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smooth videos from videos captured by moving camera</a:t>
            </a:r>
          </a:p>
        </p:txBody>
      </p:sp>
      <p:sp>
        <p:nvSpPr>
          <p:cNvPr id="10" name="Rectangle: Rounded Corners 9">
            <a:extLst>
              <a:ext uri="{FF2B5EF4-FFF2-40B4-BE49-F238E27FC236}">
                <a16:creationId xmlns:a16="http://schemas.microsoft.com/office/drawing/2014/main" id="{EBB5B5BF-5C46-4F17-A3F1-C113E54F1311}"/>
              </a:ext>
            </a:extLst>
          </p:cNvPr>
          <p:cNvSpPr/>
          <p:nvPr/>
        </p:nvSpPr>
        <p:spPr bwMode="auto">
          <a:xfrm>
            <a:off x="7315770"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OCR</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Extract text that appears in videos as overlay, slides or background</a:t>
            </a:r>
          </a:p>
        </p:txBody>
      </p:sp>
      <p:sp>
        <p:nvSpPr>
          <p:cNvPr id="12" name="Rectangle: Rounded Corners 11">
            <a:extLst>
              <a:ext uri="{FF2B5EF4-FFF2-40B4-BE49-F238E27FC236}">
                <a16:creationId xmlns:a16="http://schemas.microsoft.com/office/drawing/2014/main" id="{54A6EAA5-D9FF-4AEB-8AC5-9845DC045F90}"/>
              </a:ext>
            </a:extLst>
          </p:cNvPr>
          <p:cNvSpPr/>
          <p:nvPr/>
        </p:nvSpPr>
        <p:spPr bwMode="auto">
          <a:xfrm>
            <a:off x="270731"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Motion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when motion has occurred in videos</a:t>
            </a:r>
          </a:p>
        </p:txBody>
      </p:sp>
      <p:sp>
        <p:nvSpPr>
          <p:cNvPr id="13" name="Rectangle: Rounded Corners 12">
            <a:extLst>
              <a:ext uri="{FF2B5EF4-FFF2-40B4-BE49-F238E27FC236}">
                <a16:creationId xmlns:a16="http://schemas.microsoft.com/office/drawing/2014/main" id="{F7BD456A-391D-44EA-A3B7-E638CC153F87}"/>
              </a:ext>
            </a:extLst>
          </p:cNvPr>
          <p:cNvSpPr/>
          <p:nvPr/>
        </p:nvSpPr>
        <p:spPr bwMode="auto">
          <a:xfrm>
            <a:off x="2619077"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emotion 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Recognize the emotion of a person or crowd based on facial expressions</a:t>
            </a:r>
          </a:p>
        </p:txBody>
      </p:sp>
      <p:sp>
        <p:nvSpPr>
          <p:cNvPr id="14" name="Rectangle: Rounded Corners 13">
            <a:extLst>
              <a:ext uri="{FF2B5EF4-FFF2-40B4-BE49-F238E27FC236}">
                <a16:creationId xmlns:a16="http://schemas.microsoft.com/office/drawing/2014/main" id="{B3DC0697-AE7F-42DB-A064-ED19870FBCF0}"/>
              </a:ext>
            </a:extLst>
          </p:cNvPr>
          <p:cNvSpPr/>
          <p:nvPr/>
        </p:nvSpPr>
        <p:spPr bwMode="auto">
          <a:xfrm>
            <a:off x="4967422"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summarization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summaries of long videos to enable quick previews</a:t>
            </a:r>
          </a:p>
        </p:txBody>
      </p:sp>
      <p:sp>
        <p:nvSpPr>
          <p:cNvPr id="15" name="Rectangle: Rounded Corners 14">
            <a:extLst>
              <a:ext uri="{FF2B5EF4-FFF2-40B4-BE49-F238E27FC236}">
                <a16:creationId xmlns:a16="http://schemas.microsoft.com/office/drawing/2014/main" id="{74E8FF7A-2CA7-40EB-8B28-1D91691B48CA}"/>
              </a:ext>
            </a:extLst>
          </p:cNvPr>
          <p:cNvSpPr/>
          <p:nvPr/>
        </p:nvSpPr>
        <p:spPr bwMode="auto">
          <a:xfrm>
            <a:off x="7315770"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Content moderation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and prevent explicitly visual or objectionable content</a:t>
            </a:r>
          </a:p>
        </p:txBody>
      </p:sp>
      <p:sp>
        <p:nvSpPr>
          <p:cNvPr id="17" name="Rectangle: Rounded Corners 16">
            <a:extLst>
              <a:ext uri="{FF2B5EF4-FFF2-40B4-BE49-F238E27FC236}">
                <a16:creationId xmlns:a16="http://schemas.microsoft.com/office/drawing/2014/main" id="{42F66D4D-7D4D-4986-B0A2-4378B33E7EB4}"/>
              </a:ext>
            </a:extLst>
          </p:cNvPr>
          <p:cNvSpPr/>
          <p:nvPr/>
        </p:nvSpPr>
        <p:spPr bwMode="auto">
          <a:xfrm>
            <a:off x="9664116" y="1559372"/>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Face/Image</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redaction</a:t>
            </a:r>
          </a:p>
          <a:p>
            <a:pPr defTabSz="932106" fontAlgn="base">
              <a:lnSpc>
                <a:spcPct val="90000"/>
              </a:lnSpc>
              <a:spcBef>
                <a:spcPct val="0"/>
              </a:spcBef>
              <a:spcAft>
                <a:spcPct val="0"/>
              </a:spcAft>
            </a:pPr>
            <a:endParaRPr lang="en-US" sz="196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faces and choose which ones you want to redact</a:t>
            </a:r>
          </a:p>
        </p:txBody>
      </p:sp>
      <p:sp>
        <p:nvSpPr>
          <p:cNvPr id="18" name="Rectangle: Rounded Corners 17">
            <a:extLst>
              <a:ext uri="{FF2B5EF4-FFF2-40B4-BE49-F238E27FC236}">
                <a16:creationId xmlns:a16="http://schemas.microsoft.com/office/drawing/2014/main" id="{BCB1B927-8C8A-4EE4-9C4A-ADE801AC41AC}"/>
              </a:ext>
            </a:extLst>
          </p:cNvPr>
          <p:cNvSpPr/>
          <p:nvPr/>
        </p:nvSpPr>
        <p:spPr bwMode="auto">
          <a:xfrm>
            <a:off x="9664116"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Object </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objects based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on a pre-defined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object model</a:t>
            </a:r>
          </a:p>
        </p:txBody>
      </p:sp>
      <p:sp>
        <p:nvSpPr>
          <p:cNvPr id="2" name="Title 1"/>
          <p:cNvSpPr>
            <a:spLocks noGrp="1"/>
          </p:cNvSpPr>
          <p:nvPr>
            <p:ph type="title"/>
          </p:nvPr>
        </p:nvSpPr>
        <p:spPr/>
        <p:txBody>
          <a:bodyPr/>
          <a:lstStyle/>
          <a:p>
            <a:r>
              <a:rPr lang="en-US" spc="-103" dirty="0">
                <a:gradFill>
                  <a:gsLst>
                    <a:gs pos="1250">
                      <a:schemeClr val="tx2"/>
                    </a:gs>
                    <a:gs pos="100000">
                      <a:schemeClr val="tx2"/>
                    </a:gs>
                  </a:gsLst>
                  <a:lin ang="5400000" scaled="0"/>
                </a:gradFill>
                <a:sym typeface="Calibri" charset="0"/>
              </a:rPr>
              <a:t>Video AI Services</a:t>
            </a:r>
            <a:endParaRPr lang="en-US" dirty="0">
              <a:gradFill>
                <a:gsLst>
                  <a:gs pos="1250">
                    <a:schemeClr val="tx2"/>
                  </a:gs>
                  <a:gs pos="100000">
                    <a:schemeClr val="tx2"/>
                  </a:gs>
                </a:gsLst>
                <a:lin ang="5400000" scaled="0"/>
              </a:gradFill>
            </a:endParaRPr>
          </a:p>
        </p:txBody>
      </p:sp>
      <p:pic>
        <p:nvPicPr>
          <p:cNvPr id="16" name="Picture 15">
            <a:extLst>
              <a:ext uri="{FF2B5EF4-FFF2-40B4-BE49-F238E27FC236}">
                <a16:creationId xmlns:a16="http://schemas.microsoft.com/office/drawing/2014/main" id="{831C940C-0050-4426-8852-85BF778BB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239352" y="208962"/>
            <a:ext cx="996259" cy="1101633"/>
          </a:xfrm>
          <a:prstGeom prst="rect">
            <a:avLst/>
          </a:prstGeom>
          <a:solidFill>
            <a:schemeClr val="bg2">
              <a:alpha val="0"/>
            </a:schemeClr>
          </a:solidFill>
        </p:spPr>
      </p:pic>
      <p:sp>
        <p:nvSpPr>
          <p:cNvPr id="3" name="Rectangle 2">
            <a:extLst>
              <a:ext uri="{FF2B5EF4-FFF2-40B4-BE49-F238E27FC236}">
                <a16:creationId xmlns:a16="http://schemas.microsoft.com/office/drawing/2014/main" id="{EEA82100-210C-4B50-9B55-E32DD40EE974}"/>
              </a:ext>
            </a:extLst>
          </p:cNvPr>
          <p:cNvSpPr/>
          <p:nvPr/>
        </p:nvSpPr>
        <p:spPr>
          <a:xfrm>
            <a:off x="2061440" y="5976216"/>
            <a:ext cx="7283422" cy="512935"/>
          </a:xfrm>
          <a:prstGeom prst="rect">
            <a:avLst/>
          </a:prstGeom>
        </p:spPr>
        <p:txBody>
          <a:bodyPr wrap="none">
            <a:spAutoFit/>
          </a:bodyPr>
          <a:lstStyle/>
          <a:p>
            <a:pPr defTabSz="913925">
              <a:defRPr/>
            </a:pPr>
            <a:r>
              <a:rPr lang="en-US" sz="2745" dirty="0">
                <a:solidFill>
                  <a:srgbClr val="FFFFFF"/>
                </a:solidFill>
                <a:latin typeface="Segoe UI Light"/>
              </a:rPr>
              <a:t>Available as individual Media Processors via APIs</a:t>
            </a:r>
          </a:p>
        </p:txBody>
      </p:sp>
    </p:spTree>
    <p:extLst>
      <p:ext uri="{BB962C8B-B14F-4D97-AF65-F5344CB8AC3E}">
        <p14:creationId xmlns:p14="http://schemas.microsoft.com/office/powerpoint/2010/main" val="25668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23192" y="6608645"/>
            <a:ext cx="2243567" cy="265006"/>
          </a:xfrm>
          <a:prstGeom prst="rect">
            <a:avLst/>
          </a:prstGeom>
          <a:noFill/>
        </p:spPr>
        <p:txBody>
          <a:bodyPr wrap="square" rtlCol="0">
            <a:spAutoFit/>
          </a:bodyPr>
          <a:lstStyle/>
          <a:p>
            <a:pPr algn="ctr" defTabSz="914411"/>
            <a:r>
              <a:rPr lang="en-US" sz="1100" b="1" dirty="0">
                <a:solidFill>
                  <a:srgbClr val="4472C4">
                    <a:lumMod val="75000"/>
                  </a:srgbClr>
                </a:solidFill>
                <a:latin typeface="Segoe UI Light" panose="020B0502040204020203" pitchFamily="34" charset="0"/>
                <a:cs typeface="Segoe UI Light" panose="020B0502040204020203" pitchFamily="34" charset="0"/>
              </a:rPr>
              <a:t>* Coming Soon</a:t>
            </a:r>
          </a:p>
        </p:txBody>
      </p:sp>
      <p:grpSp>
        <p:nvGrpSpPr>
          <p:cNvPr id="57" name="Group 56"/>
          <p:cNvGrpSpPr/>
          <p:nvPr/>
        </p:nvGrpSpPr>
        <p:grpSpPr>
          <a:xfrm>
            <a:off x="179627" y="645070"/>
            <a:ext cx="2252716" cy="1206271"/>
            <a:chOff x="2563053" y="611145"/>
            <a:chExt cx="2252748" cy="1206288"/>
          </a:xfrm>
        </p:grpSpPr>
        <p:sp>
          <p:nvSpPr>
            <p:cNvPr id="4" name="Rectangle 3"/>
            <p:cNvSpPr/>
            <p:nvPr/>
          </p:nvSpPr>
          <p:spPr>
            <a:xfrm>
              <a:off x="2563053"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Linguistic Transcript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Convert speech to text for 10 languages</a:t>
              </a:r>
            </a:p>
          </p:txBody>
        </p:sp>
        <p:sp>
          <p:nvSpPr>
            <p:cNvPr id="66" name="Oval 65"/>
            <p:cNvSpPr/>
            <p:nvPr/>
          </p:nvSpPr>
          <p:spPr>
            <a:xfrm>
              <a:off x="349726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8" name="Rectangle 137"/>
            <p:cNvSpPr/>
            <p:nvPr/>
          </p:nvSpPr>
          <p:spPr>
            <a:xfrm>
              <a:off x="3536220" y="9340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2" name="Picture 18" descr="http://www.dostseireviewer.org/wp-content/uploads/2013/08/icons-03.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24557" y="628947"/>
              <a:ext cx="340599" cy="340599"/>
            </a:xfrm>
            <a:prstGeom prst="rect">
              <a:avLst/>
            </a:prstGeom>
            <a:noFill/>
            <a:ln>
              <a:noFill/>
            </a:ln>
            <a:extLst/>
          </p:spPr>
        </p:pic>
      </p:grpSp>
      <p:grpSp>
        <p:nvGrpSpPr>
          <p:cNvPr id="67" name="Group 66"/>
          <p:cNvGrpSpPr/>
          <p:nvPr/>
        </p:nvGrpSpPr>
        <p:grpSpPr>
          <a:xfrm>
            <a:off x="4966176" y="645076"/>
            <a:ext cx="2252716" cy="1206266"/>
            <a:chOff x="4932180" y="611145"/>
            <a:chExt cx="2252748" cy="1206283"/>
          </a:xfrm>
        </p:grpSpPr>
        <p:sp>
          <p:nvSpPr>
            <p:cNvPr id="17" name="Rectangle 16"/>
            <p:cNvSpPr/>
            <p:nvPr/>
          </p:nvSpPr>
          <p:spPr>
            <a:xfrm>
              <a:off x="4932180" y="91688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when does each face  appears in the video</a:t>
              </a:r>
            </a:p>
          </p:txBody>
        </p:sp>
        <p:sp>
          <p:nvSpPr>
            <p:cNvPr id="92" name="Oval 91"/>
            <p:cNvSpPr/>
            <p:nvPr/>
          </p:nvSpPr>
          <p:spPr>
            <a:xfrm>
              <a:off x="5872951"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4" name="Rectangle 153"/>
            <p:cNvSpPr/>
            <p:nvPr/>
          </p:nvSpPr>
          <p:spPr>
            <a:xfrm>
              <a:off x="5909605"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6" name="Picture 32" descr="http://plainicon.com/dboard/userprod/2800_a1826/prod_thumb/plainicon.com-46169-256px-d7f.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9574" y="679709"/>
              <a:ext cx="270917" cy="270917"/>
            </a:xfrm>
            <a:prstGeom prst="rect">
              <a:avLst/>
            </a:prstGeom>
            <a:noFill/>
            <a:ln>
              <a:noFill/>
            </a:ln>
            <a:extLst/>
          </p:spPr>
        </p:pic>
      </p:grpSp>
      <p:sp>
        <p:nvSpPr>
          <p:cNvPr id="130" name="Title 1"/>
          <p:cNvSpPr txBox="1">
            <a:spLocks/>
          </p:cNvSpPr>
          <p:nvPr/>
        </p:nvSpPr>
        <p:spPr>
          <a:xfrm>
            <a:off x="86" y="2257"/>
            <a:ext cx="12191828" cy="911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29" fontAlgn="base">
              <a:spcAft>
                <a:spcPct val="0"/>
              </a:spcAft>
              <a:defRPr/>
            </a:pPr>
            <a:r>
              <a:rPr lang="en-US" sz="42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5B9BD5">
                    <a:lumMod val="75000"/>
                  </a:srgbClr>
                </a:solidFill>
                <a:latin typeface="Segoe UI Light" panose="020B0502040204020203" pitchFamily="34" charset="0"/>
                <a:cs typeface="Segoe UI Light" panose="020B0502040204020203" pitchFamily="34" charset="0"/>
                <a:sym typeface="Calibri" charset="0"/>
              </a:rPr>
              <a:t>Bundling 20 AI Features Together</a:t>
            </a:r>
          </a:p>
        </p:txBody>
      </p:sp>
      <p:grpSp>
        <p:nvGrpSpPr>
          <p:cNvPr id="46" name="Group 45"/>
          <p:cNvGrpSpPr/>
          <p:nvPr/>
        </p:nvGrpSpPr>
        <p:grpSpPr>
          <a:xfrm>
            <a:off x="9723190" y="628987"/>
            <a:ext cx="2252716" cy="1222354"/>
            <a:chOff x="7301307" y="1768221"/>
            <a:chExt cx="2252748" cy="1222372"/>
          </a:xfrm>
        </p:grpSpPr>
        <p:sp>
          <p:nvSpPr>
            <p:cNvPr id="24" name="Rectangle 23"/>
            <p:cNvSpPr/>
            <p:nvPr/>
          </p:nvSpPr>
          <p:spPr>
            <a:xfrm>
              <a:off x="7301307" y="209004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Contextual Search</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Understand the context of search results</a:t>
              </a:r>
            </a:p>
          </p:txBody>
        </p:sp>
        <p:sp>
          <p:nvSpPr>
            <p:cNvPr id="106" name="Oval 105"/>
            <p:cNvSpPr/>
            <p:nvPr/>
          </p:nvSpPr>
          <p:spPr>
            <a:xfrm>
              <a:off x="8242628"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3" name="Rectangle 152"/>
            <p:cNvSpPr/>
            <p:nvPr/>
          </p:nvSpPr>
          <p:spPr>
            <a:xfrm>
              <a:off x="8280360" y="209464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299029" y="1802850"/>
              <a:ext cx="297868" cy="297868"/>
            </a:xfrm>
            <a:prstGeom prst="rect">
              <a:avLst/>
            </a:prstGeom>
            <a:noFill/>
            <a:ln>
              <a:noFill/>
            </a:ln>
          </p:spPr>
        </p:pic>
      </p:grpSp>
      <p:grpSp>
        <p:nvGrpSpPr>
          <p:cNvPr id="65" name="Group 64"/>
          <p:cNvGrpSpPr/>
          <p:nvPr/>
        </p:nvGrpSpPr>
        <p:grpSpPr>
          <a:xfrm>
            <a:off x="7344684" y="644856"/>
            <a:ext cx="2252716" cy="1206485"/>
            <a:chOff x="2563053" y="5311901"/>
            <a:chExt cx="2252748" cy="1206502"/>
          </a:xfrm>
        </p:grpSpPr>
        <p:sp>
          <p:nvSpPr>
            <p:cNvPr id="15" name="Rectangle 14"/>
            <p:cNvSpPr/>
            <p:nvPr/>
          </p:nvSpPr>
          <p:spPr>
            <a:xfrm>
              <a:off x="2563053" y="561785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Keywords Extraction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out the keywords discussed in each segment</a:t>
              </a:r>
            </a:p>
          </p:txBody>
        </p:sp>
        <p:sp>
          <p:nvSpPr>
            <p:cNvPr id="76" name="Oval 75"/>
            <p:cNvSpPr/>
            <p:nvPr/>
          </p:nvSpPr>
          <p:spPr>
            <a:xfrm>
              <a:off x="3519393" y="531190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59" name="Arc 58"/>
            <p:cNvSpPr/>
            <p:nvPr/>
          </p:nvSpPr>
          <p:spPr>
            <a:xfrm>
              <a:off x="3675074" y="5438710"/>
              <a:ext cx="140494" cy="140494"/>
            </a:xfrm>
            <a:prstGeom prst="arc">
              <a:avLst>
                <a:gd name="adj1" fmla="val 16200000"/>
                <a:gd name="adj2" fmla="val 3902223"/>
              </a:avLst>
            </a:prstGeom>
            <a:solidFill>
              <a:schemeClr val="accent6">
                <a:lumMod val="20000"/>
                <a:lumOff val="80000"/>
              </a:schemeClr>
            </a:solidFill>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cxnSp>
          <p:nvCxnSpPr>
            <p:cNvPr id="64" name="Straight Connector 63"/>
            <p:cNvCxnSpPr/>
            <p:nvPr/>
          </p:nvCxnSpPr>
          <p:spPr>
            <a:xfrm flipH="1">
              <a:off x="3675074" y="5597816"/>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689152" y="5619685"/>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52" name="Picture 28" descr="https://cdn4.iconfinder.com/data/icons/devine_icons/Black/PNG/File%20Types/Defult%20Text.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5378129"/>
              <a:ext cx="173057" cy="173057"/>
            </a:xfrm>
            <a:prstGeom prst="rect">
              <a:avLst/>
            </a:prstGeom>
            <a:solidFill>
              <a:schemeClr val="accent6">
                <a:lumMod val="20000"/>
                <a:lumOff val="80000"/>
              </a:schemeClr>
            </a:solidFill>
            <a:ln>
              <a:solidFill>
                <a:schemeClr val="accent6">
                  <a:lumMod val="75000"/>
                </a:schemeClr>
              </a:solidFill>
            </a:ln>
            <a:extLst/>
          </p:spPr>
        </p:pic>
        <p:sp>
          <p:nvSpPr>
            <p:cNvPr id="145" name="Rectangle 144"/>
            <p:cNvSpPr/>
            <p:nvPr/>
          </p:nvSpPr>
          <p:spPr>
            <a:xfrm>
              <a:off x="3555770" y="563243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170" name="Group 169">
            <a:extLst>
              <a:ext uri="{FF2B5EF4-FFF2-40B4-BE49-F238E27FC236}">
                <a16:creationId xmlns:a16="http://schemas.microsoft.com/office/drawing/2014/main" id="{C1AEBE3E-5663-4599-973B-CED681E08D2F}"/>
              </a:ext>
            </a:extLst>
          </p:cNvPr>
          <p:cNvGrpSpPr/>
          <p:nvPr/>
        </p:nvGrpSpPr>
        <p:grpSpPr>
          <a:xfrm>
            <a:off x="2587668" y="635719"/>
            <a:ext cx="2252716" cy="1215624"/>
            <a:chOff x="7337388" y="1795014"/>
            <a:chExt cx="2252748" cy="1215641"/>
          </a:xfrm>
        </p:grpSpPr>
        <p:grpSp>
          <p:nvGrpSpPr>
            <p:cNvPr id="171" name="Group 170">
              <a:extLst>
                <a:ext uri="{FF2B5EF4-FFF2-40B4-BE49-F238E27FC236}">
                  <a16:creationId xmlns:a16="http://schemas.microsoft.com/office/drawing/2014/main" id="{BDE1AF63-A5B8-45BD-9ADE-F4AD4934696B}"/>
                </a:ext>
              </a:extLst>
            </p:cNvPr>
            <p:cNvGrpSpPr/>
            <p:nvPr/>
          </p:nvGrpSpPr>
          <p:grpSpPr>
            <a:xfrm>
              <a:off x="7337388" y="1795014"/>
              <a:ext cx="2252748" cy="1215641"/>
              <a:chOff x="9684100" y="4077985"/>
              <a:chExt cx="2252748" cy="1215641"/>
            </a:xfrm>
          </p:grpSpPr>
          <p:sp>
            <p:nvSpPr>
              <p:cNvPr id="173" name="Rectangle 172">
                <a:extLst>
                  <a:ext uri="{FF2B5EF4-FFF2-40B4-BE49-F238E27FC236}">
                    <a16:creationId xmlns:a16="http://schemas.microsoft.com/office/drawing/2014/main" id="{A2CF17E7-56B6-4F95-A2AD-0F8D5CCB66C8}"/>
                  </a:ext>
                </a:extLst>
              </p:cNvPr>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Noise canceling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Eliminate background noise for call recordings using Skype filters</a:t>
                </a:r>
              </a:p>
            </p:txBody>
          </p:sp>
          <p:sp>
            <p:nvSpPr>
              <p:cNvPr id="174" name="Oval 173">
                <a:extLst>
                  <a:ext uri="{FF2B5EF4-FFF2-40B4-BE49-F238E27FC236}">
                    <a16:creationId xmlns:a16="http://schemas.microsoft.com/office/drawing/2014/main" id="{BE9A35A9-9E3A-4649-A3BE-4D5DEE9C1D78}"/>
                  </a:ext>
                </a:extLst>
              </p:cNvPr>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75" name="Rectangle 174">
                <a:extLst>
                  <a:ext uri="{FF2B5EF4-FFF2-40B4-BE49-F238E27FC236}">
                    <a16:creationId xmlns:a16="http://schemas.microsoft.com/office/drawing/2014/main" id="{B04920E8-261A-40E2-B9B6-4EE5255630DE}"/>
                  </a:ext>
                </a:extLst>
              </p:cNvPr>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72" name="Picture 171">
              <a:extLst>
                <a:ext uri="{FF2B5EF4-FFF2-40B4-BE49-F238E27FC236}">
                  <a16:creationId xmlns:a16="http://schemas.microsoft.com/office/drawing/2014/main" id="{25CF9015-15A1-4EEB-BD5E-C46700F12116}"/>
                </a:ext>
              </a:extLst>
            </p:cNvPr>
            <p:cNvPicPr>
              <a:picLocks noChangeAspect="1"/>
            </p:cNvPicPr>
            <p:nvPr/>
          </p:nvPicPr>
          <p:blipFill>
            <a:blip r:embed="rId7">
              <a:duotone>
                <a:schemeClr val="accent6">
                  <a:shade val="45000"/>
                  <a:satMod val="135000"/>
                </a:schemeClr>
                <a:prstClr val="white"/>
              </a:duotone>
            </a:blip>
            <a:stretch>
              <a:fillRect/>
            </a:stretch>
          </p:blipFill>
          <p:spPr>
            <a:xfrm>
              <a:off x="8315869" y="1840203"/>
              <a:ext cx="298197" cy="298197"/>
            </a:xfrm>
            <a:prstGeom prst="rect">
              <a:avLst/>
            </a:prstGeom>
            <a:noFill/>
            <a:ln>
              <a:noFill/>
            </a:ln>
          </p:spPr>
        </p:pic>
      </p:grpSp>
      <p:grpSp>
        <p:nvGrpSpPr>
          <p:cNvPr id="45" name="Group 44"/>
          <p:cNvGrpSpPr/>
          <p:nvPr/>
        </p:nvGrpSpPr>
        <p:grpSpPr>
          <a:xfrm>
            <a:off x="9723190" y="1811469"/>
            <a:ext cx="2252716" cy="1214101"/>
            <a:chOff x="7301307" y="5268580"/>
            <a:chExt cx="2252748" cy="1214118"/>
          </a:xfrm>
          <a:solidFill>
            <a:schemeClr val="accent6">
              <a:lumMod val="20000"/>
              <a:lumOff val="80000"/>
            </a:schemeClr>
          </a:solidFill>
        </p:grpSpPr>
        <p:sp>
          <p:nvSpPr>
            <p:cNvPr id="22" name="Rectangle 21"/>
            <p:cNvSpPr/>
            <p:nvPr/>
          </p:nvSpPr>
          <p:spPr>
            <a:xfrm>
              <a:off x="7301307" y="5582153"/>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In-place Editing </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Make manual fixes for errors detected</a:t>
              </a:r>
            </a:p>
          </p:txBody>
        </p:sp>
        <p:sp>
          <p:nvSpPr>
            <p:cNvPr id="102" name="Oval 101"/>
            <p:cNvSpPr/>
            <p:nvPr/>
          </p:nvSpPr>
          <p:spPr>
            <a:xfrm>
              <a:off x="8238511"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7" name="Rectangle 146"/>
            <p:cNvSpPr/>
            <p:nvPr/>
          </p:nvSpPr>
          <p:spPr>
            <a:xfrm>
              <a:off x="8276779" y="5594365"/>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4" name="Picture 40" descr="http://iconshow.me/media/images/Mixed/Free-Flat-UI-Icons/png/128/new-24-128.png"/>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3446" y="5344000"/>
              <a:ext cx="249048" cy="249048"/>
            </a:xfrm>
            <a:prstGeom prst="rect">
              <a:avLst/>
            </a:prstGeom>
            <a:grpFill/>
            <a:ln>
              <a:noFill/>
            </a:ln>
            <a:extLst/>
          </p:spPr>
        </p:pic>
      </p:grpSp>
      <p:grpSp>
        <p:nvGrpSpPr>
          <p:cNvPr id="69" name="Group 68"/>
          <p:cNvGrpSpPr/>
          <p:nvPr/>
        </p:nvGrpSpPr>
        <p:grpSpPr>
          <a:xfrm>
            <a:off x="4951409" y="1803215"/>
            <a:ext cx="2252716" cy="1222355"/>
            <a:chOff x="4932180" y="1768221"/>
            <a:chExt cx="2252748" cy="1222373"/>
          </a:xfrm>
        </p:grpSpPr>
        <p:sp>
          <p:nvSpPr>
            <p:cNvPr id="19" name="Rectangle 18"/>
            <p:cNvSpPr/>
            <p:nvPr/>
          </p:nvSpPr>
          <p:spPr>
            <a:xfrm>
              <a:off x="4932180" y="209004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grouping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Identify multiple appearances of the same person</a:t>
              </a:r>
            </a:p>
          </p:txBody>
        </p:sp>
        <p:sp>
          <p:nvSpPr>
            <p:cNvPr id="94" name="Oval 93"/>
            <p:cNvSpPr/>
            <p:nvPr/>
          </p:nvSpPr>
          <p:spPr>
            <a:xfrm>
              <a:off x="5873501"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2" name="Rectangle 151"/>
            <p:cNvSpPr/>
            <p:nvPr/>
          </p:nvSpPr>
          <p:spPr>
            <a:xfrm>
              <a:off x="5909524" y="20934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8"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850813"/>
              <a:ext cx="119995" cy="119995"/>
            </a:xfrm>
            <a:prstGeom prst="rect">
              <a:avLst/>
            </a:prstGeom>
            <a:solidFill>
              <a:schemeClr val="accent6">
                <a:lumMod val="20000"/>
                <a:lumOff val="80000"/>
              </a:schemeClr>
            </a:solidFill>
            <a:ln>
              <a:solidFill>
                <a:schemeClr val="accent6">
                  <a:lumMod val="75000"/>
                </a:schemeClr>
              </a:solidFill>
            </a:ln>
            <a:extLst/>
          </p:spPr>
        </p:pic>
        <p:pic>
          <p:nvPicPr>
            <p:cNvPr id="96"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984302"/>
              <a:ext cx="119995" cy="119995"/>
            </a:xfrm>
            <a:prstGeom prst="rect">
              <a:avLst/>
            </a:prstGeom>
            <a:solidFill>
              <a:schemeClr val="accent6">
                <a:lumMod val="20000"/>
                <a:lumOff val="80000"/>
              </a:schemeClr>
            </a:solidFill>
            <a:ln>
              <a:solidFill>
                <a:schemeClr val="accent6">
                  <a:lumMod val="75000"/>
                </a:schemeClr>
              </a:solidFill>
            </a:ln>
            <a:extLst/>
          </p:spPr>
        </p:pic>
        <p:sp>
          <p:nvSpPr>
            <p:cNvPr id="73" name="Right Brace 72"/>
            <p:cNvSpPr/>
            <p:nvPr/>
          </p:nvSpPr>
          <p:spPr>
            <a:xfrm>
              <a:off x="6093082" y="1846705"/>
              <a:ext cx="57292" cy="243284"/>
            </a:xfrm>
            <a:prstGeom prst="rightBrace">
              <a:avLst/>
            </a:prstGeom>
            <a:solidFill>
              <a:schemeClr val="accent6">
                <a:lumMod val="20000"/>
                <a:lumOff val="80000"/>
              </a:schemeClr>
            </a:solid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grpSp>
      <p:grpSp>
        <p:nvGrpSpPr>
          <p:cNvPr id="39" name="Group 38"/>
          <p:cNvGrpSpPr/>
          <p:nvPr/>
        </p:nvGrpSpPr>
        <p:grpSpPr>
          <a:xfrm>
            <a:off x="2565518" y="1809947"/>
            <a:ext cx="2252716" cy="1215624"/>
            <a:chOff x="9684100" y="4077985"/>
            <a:chExt cx="2252748" cy="1215641"/>
          </a:xfrm>
        </p:grpSpPr>
        <p:sp>
          <p:nvSpPr>
            <p:cNvPr id="26" name="Rectangle 25"/>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Call recording enhancement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Optimized ingestion for calls</a:t>
              </a:r>
            </a:p>
          </p:txBody>
        </p:sp>
        <p:sp>
          <p:nvSpPr>
            <p:cNvPr id="131" name="Oval 130"/>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59" name="Rectangle 158"/>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63" name="Group 62"/>
          <p:cNvGrpSpPr/>
          <p:nvPr/>
        </p:nvGrpSpPr>
        <p:grpSpPr>
          <a:xfrm>
            <a:off x="7337301" y="1809945"/>
            <a:ext cx="2252716" cy="1215624"/>
            <a:chOff x="2563053" y="4121306"/>
            <a:chExt cx="2252748" cy="1215642"/>
          </a:xfrm>
        </p:grpSpPr>
        <p:sp>
          <p:nvSpPr>
            <p:cNvPr id="14" name="Rectangle 13"/>
            <p:cNvSpPr/>
            <p:nvPr/>
          </p:nvSpPr>
          <p:spPr>
            <a:xfrm>
              <a:off x="2563053" y="443640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Sentiment Analysis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Compare levels of positive vs negative spoken or written moments over the timeline</a:t>
              </a:r>
            </a:p>
          </p:txBody>
        </p:sp>
        <p:sp>
          <p:nvSpPr>
            <p:cNvPr id="74" name="Oval 73"/>
            <p:cNvSpPr/>
            <p:nvPr/>
          </p:nvSpPr>
          <p:spPr>
            <a:xfrm>
              <a:off x="3519393" y="41213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3" name="Rectangle 142"/>
            <p:cNvSpPr/>
            <p:nvPr/>
          </p:nvSpPr>
          <p:spPr>
            <a:xfrm>
              <a:off x="3556912"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8" name="Picture 24" descr="https://www.buzzlogix.com/wp-content/uploads/2015/09/xBuzzlogix-SentimentAnalysis-Large.png.pagespeed.ic.p5Ygsg0a8Y2EwSX7j7op.png"/>
            <p:cNvPicPr>
              <a:picLocks noChangeAspect="1" noChangeArrowheads="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4178724"/>
              <a:ext cx="283368" cy="283368"/>
            </a:xfrm>
            <a:prstGeom prst="rect">
              <a:avLst/>
            </a:prstGeom>
            <a:noFill/>
            <a:ln>
              <a:noFill/>
            </a:ln>
            <a:extLst/>
          </p:spPr>
        </p:pic>
      </p:grpSp>
      <p:grpSp>
        <p:nvGrpSpPr>
          <p:cNvPr id="51" name="Group 50"/>
          <p:cNvGrpSpPr/>
          <p:nvPr/>
        </p:nvGrpSpPr>
        <p:grpSpPr>
          <a:xfrm>
            <a:off x="179627" y="1819299"/>
            <a:ext cx="2252716" cy="1206271"/>
            <a:chOff x="193691" y="611145"/>
            <a:chExt cx="2252748" cy="1206288"/>
          </a:xfrm>
        </p:grpSpPr>
        <p:sp>
          <p:nvSpPr>
            <p:cNvPr id="5" name="Rectangle 4"/>
            <p:cNvSpPr/>
            <p:nvPr/>
          </p:nvSpPr>
          <p:spPr>
            <a:xfrm>
              <a:off x="193691"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Spoken Language ID</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spoken language to support multi language content</a:t>
              </a:r>
            </a:p>
          </p:txBody>
        </p:sp>
        <p:sp>
          <p:nvSpPr>
            <p:cNvPr id="3" name="Oval 2"/>
            <p:cNvSpPr/>
            <p:nvPr/>
          </p:nvSpPr>
          <p:spPr>
            <a:xfrm>
              <a:off x="112134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cxnSp>
          <p:nvCxnSpPr>
            <p:cNvPr id="31" name="Straight Arrow Connector 30"/>
            <p:cNvCxnSpPr/>
            <p:nvPr/>
          </p:nvCxnSpPr>
          <p:spPr>
            <a:xfrm flipV="1">
              <a:off x="1401339"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13232"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227507"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159504" y="9340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83" name="Group 82">
            <a:extLst>
              <a:ext uri="{FF2B5EF4-FFF2-40B4-BE49-F238E27FC236}">
                <a16:creationId xmlns:a16="http://schemas.microsoft.com/office/drawing/2014/main" id="{4C7EA52D-C237-4C32-ACB1-038C4C039A68}"/>
              </a:ext>
            </a:extLst>
          </p:cNvPr>
          <p:cNvGrpSpPr/>
          <p:nvPr/>
        </p:nvGrpSpPr>
        <p:grpSpPr>
          <a:xfrm>
            <a:off x="2565518" y="2985721"/>
            <a:ext cx="2252716" cy="1215602"/>
            <a:chOff x="7345338" y="610953"/>
            <a:chExt cx="2252748" cy="1215619"/>
          </a:xfrm>
        </p:grpSpPr>
        <p:grpSp>
          <p:nvGrpSpPr>
            <p:cNvPr id="81" name="Group 80">
              <a:extLst>
                <a:ext uri="{FF2B5EF4-FFF2-40B4-BE49-F238E27FC236}">
                  <a16:creationId xmlns:a16="http://schemas.microsoft.com/office/drawing/2014/main" id="{B6FBE7B1-CC91-4D1A-9CB5-7A5FE15AD0FE}"/>
                </a:ext>
              </a:extLst>
            </p:cNvPr>
            <p:cNvGrpSpPr/>
            <p:nvPr/>
          </p:nvGrpSpPr>
          <p:grpSpPr>
            <a:xfrm>
              <a:off x="7345338" y="610953"/>
              <a:ext cx="2252748" cy="1215619"/>
              <a:chOff x="7345338" y="610953"/>
              <a:chExt cx="2252748" cy="1215619"/>
            </a:xfrm>
          </p:grpSpPr>
          <p:sp>
            <p:nvSpPr>
              <p:cNvPr id="28" name="Rectangle 27"/>
              <p:cNvSpPr/>
              <p:nvPr/>
            </p:nvSpPr>
            <p:spPr>
              <a:xfrm>
                <a:off x="7345338" y="926027"/>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Annotations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Tag objects such as cat, table, car, ball </a:t>
                </a:r>
                <a:r>
                  <a:rPr lang="en-US" sz="1200" dirty="0" err="1">
                    <a:solidFill>
                      <a:srgbClr val="70AD47">
                        <a:lumMod val="75000"/>
                      </a:srgbClr>
                    </a:solidFill>
                    <a:latin typeface="Segoe UI Light" panose="020B0502040204020203" pitchFamily="34" charset="0"/>
                    <a:cs typeface="Segoe UI Light" panose="020B0502040204020203" pitchFamily="34" charset="0"/>
                  </a:rPr>
                  <a:t>etc</a:t>
                </a:r>
                <a:r>
                  <a:rPr lang="en-US" sz="1200" dirty="0">
                    <a:solidFill>
                      <a:srgbClr val="70AD47">
                        <a:lumMod val="75000"/>
                      </a:srgbClr>
                    </a:solidFill>
                    <a:latin typeface="Segoe UI Light" panose="020B0502040204020203" pitchFamily="34" charset="0"/>
                    <a:cs typeface="Segoe UI Light" panose="020B0502040204020203" pitchFamily="34" charset="0"/>
                  </a:rPr>
                  <a:t> when they appear</a:t>
                </a:r>
              </a:p>
            </p:txBody>
          </p:sp>
          <p:sp>
            <p:nvSpPr>
              <p:cNvPr id="113" name="Oval 112"/>
              <p:cNvSpPr/>
              <p:nvPr/>
            </p:nvSpPr>
            <p:spPr>
              <a:xfrm>
                <a:off x="8279826" y="610953"/>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49" name="Rectangle 148"/>
              <p:cNvSpPr/>
              <p:nvPr/>
            </p:nvSpPr>
            <p:spPr>
              <a:xfrm>
                <a:off x="8318429" y="926377"/>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026" name="Picture 2" descr="Related image"/>
            <p:cNvPicPr>
              <a:picLocks noChangeAspect="1" noChangeArrowheads="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358353" y="697198"/>
              <a:ext cx="211282" cy="21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951409" y="2995249"/>
            <a:ext cx="2252716" cy="1206074"/>
            <a:chOff x="9684100" y="2906396"/>
            <a:chExt cx="2252748" cy="1206091"/>
          </a:xfrm>
          <a:solidFill>
            <a:schemeClr val="accent6">
              <a:lumMod val="20000"/>
              <a:lumOff val="80000"/>
            </a:schemeClr>
          </a:solidFill>
        </p:grpSpPr>
        <p:sp>
          <p:nvSpPr>
            <p:cNvPr id="18" name="Rectangle 17"/>
            <p:cNvSpPr/>
            <p:nvPr/>
          </p:nvSpPr>
          <p:spPr>
            <a:xfrm>
              <a:off x="9684100" y="321194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Identification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See name, job and biography of celebrities and ordinary people</a:t>
              </a:r>
            </a:p>
          </p:txBody>
        </p:sp>
        <p:sp>
          <p:nvSpPr>
            <p:cNvPr id="129" name="Oval 128"/>
            <p:cNvSpPr/>
            <p:nvPr/>
          </p:nvSpPr>
          <p:spPr>
            <a:xfrm>
              <a:off x="10626539" y="2906396"/>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8" name="Rectangle 157"/>
            <p:cNvSpPr/>
            <p:nvPr/>
          </p:nvSpPr>
          <p:spPr>
            <a:xfrm>
              <a:off x="10664891" y="3224110"/>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82" name="Picture 58" descr="https://cdn2.iconfinder.com/data/icons/biometric-data-1/64/Biometric_data-25-128.png"/>
            <p:cNvPicPr>
              <a:picLocks noChangeAspect="1"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1665" y="2979208"/>
              <a:ext cx="238939" cy="238939"/>
            </a:xfrm>
            <a:prstGeom prst="rect">
              <a:avLst/>
            </a:prstGeom>
            <a:grpFill/>
            <a:ln>
              <a:solidFill>
                <a:schemeClr val="accent6">
                  <a:lumMod val="75000"/>
                </a:schemeClr>
              </a:solidFill>
            </a:ln>
            <a:extLst/>
          </p:spPr>
        </p:pic>
      </p:grpSp>
      <p:grpSp>
        <p:nvGrpSpPr>
          <p:cNvPr id="6" name="Group 5"/>
          <p:cNvGrpSpPr/>
          <p:nvPr/>
        </p:nvGrpSpPr>
        <p:grpSpPr>
          <a:xfrm>
            <a:off x="7337301" y="2987223"/>
            <a:ext cx="2252716" cy="1214100"/>
            <a:chOff x="7308140" y="5302232"/>
            <a:chExt cx="2252748" cy="1214117"/>
          </a:xfrm>
        </p:grpSpPr>
        <p:grpSp>
          <p:nvGrpSpPr>
            <p:cNvPr id="43" name="Group 42"/>
            <p:cNvGrpSpPr/>
            <p:nvPr/>
          </p:nvGrpSpPr>
          <p:grpSpPr>
            <a:xfrm>
              <a:off x="7308140" y="5302232"/>
              <a:ext cx="2252748" cy="1214117"/>
              <a:chOff x="4932180" y="5268580"/>
              <a:chExt cx="2252748" cy="1214117"/>
            </a:xfrm>
            <a:solidFill>
              <a:schemeClr val="accent6">
                <a:lumMod val="20000"/>
                <a:lumOff val="80000"/>
              </a:schemeClr>
            </a:solidFill>
          </p:grpSpPr>
          <p:sp>
            <p:nvSpPr>
              <p:cNvPr id="13" name="Rectangle 12"/>
              <p:cNvSpPr/>
              <p:nvPr/>
            </p:nvSpPr>
            <p:spPr>
              <a:xfrm>
                <a:off x="4932180" y="558215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Content Moderation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explicit visuals or text in audio or overlay</a:t>
                </a:r>
              </a:p>
            </p:txBody>
          </p:sp>
          <p:sp>
            <p:nvSpPr>
              <p:cNvPr id="114" name="Oval 113"/>
              <p:cNvSpPr/>
              <p:nvPr/>
            </p:nvSpPr>
            <p:spPr>
              <a:xfrm>
                <a:off x="5865889"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6" name="Rectangle 145"/>
              <p:cNvSpPr/>
              <p:nvPr/>
            </p:nvSpPr>
            <p:spPr>
              <a:xfrm>
                <a:off x="5902462" y="5588543"/>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1062" name="Picture 38" descr="http://www.clipartbest.com/cliparts/ncX/ByX/ncXByXMgi.gif"/>
            <p:cNvPicPr>
              <a:picLocks noChangeAspect="1" noChangeArrowheads="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4733" y="5304087"/>
              <a:ext cx="362783" cy="362783"/>
            </a:xfrm>
            <a:prstGeom prst="rect">
              <a:avLst/>
            </a:prstGeom>
            <a:noFill/>
            <a:ln>
              <a:noFill/>
            </a:ln>
            <a:extLst/>
          </p:spPr>
        </p:pic>
      </p:grpSp>
      <p:grpSp>
        <p:nvGrpSpPr>
          <p:cNvPr id="79" name="Group 78">
            <a:extLst>
              <a:ext uri="{FF2B5EF4-FFF2-40B4-BE49-F238E27FC236}">
                <a16:creationId xmlns:a16="http://schemas.microsoft.com/office/drawing/2014/main" id="{6DF61E55-6BB6-40A3-B0CC-FF0A53529184}"/>
              </a:ext>
            </a:extLst>
          </p:cNvPr>
          <p:cNvGrpSpPr/>
          <p:nvPr/>
        </p:nvGrpSpPr>
        <p:grpSpPr>
          <a:xfrm>
            <a:off x="9723190" y="2985698"/>
            <a:ext cx="2252716" cy="1215624"/>
            <a:chOff x="7338986" y="5318509"/>
            <a:chExt cx="2252748" cy="1215642"/>
          </a:xfrm>
        </p:grpSpPr>
        <p:sp>
          <p:nvSpPr>
            <p:cNvPr id="9" name="Rectangle 8"/>
            <p:cNvSpPr/>
            <p:nvPr/>
          </p:nvSpPr>
          <p:spPr>
            <a:xfrm>
              <a:off x="7338986" y="5633606"/>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Sub-Clipping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Source video is stored once for multiple playlists of video segments</a:t>
              </a:r>
            </a:p>
          </p:txBody>
        </p:sp>
        <p:grpSp>
          <p:nvGrpSpPr>
            <p:cNvPr id="78" name="Group 77"/>
            <p:cNvGrpSpPr/>
            <p:nvPr/>
          </p:nvGrpSpPr>
          <p:grpSpPr>
            <a:xfrm>
              <a:off x="8261127" y="5318509"/>
              <a:ext cx="383772" cy="403405"/>
              <a:chOff x="1115832" y="5300707"/>
              <a:chExt cx="383772" cy="403405"/>
            </a:xfrm>
          </p:grpSpPr>
          <p:sp>
            <p:nvSpPr>
              <p:cNvPr id="56" name="Oval 55"/>
              <p:cNvSpPr/>
              <p:nvPr/>
            </p:nvSpPr>
            <p:spPr>
              <a:xfrm>
                <a:off x="1115832" y="530070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36"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391769"/>
                <a:ext cx="108040" cy="108040"/>
              </a:xfrm>
              <a:prstGeom prst="rect">
                <a:avLst/>
              </a:prstGeom>
              <a:solidFill>
                <a:schemeClr val="accent6">
                  <a:lumMod val="20000"/>
                  <a:lumOff val="80000"/>
                </a:schemeClr>
              </a:solidFill>
              <a:ln>
                <a:noFill/>
              </a:ln>
              <a:extLst/>
            </p:spPr>
          </p:pic>
          <p:pic>
            <p:nvPicPr>
              <p:cNvPr id="60"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505376"/>
                <a:ext cx="108040" cy="108040"/>
              </a:xfrm>
              <a:prstGeom prst="rect">
                <a:avLst/>
              </a:prstGeom>
              <a:solidFill>
                <a:schemeClr val="accent6">
                  <a:lumMod val="20000"/>
                  <a:lumOff val="80000"/>
                </a:schemeClr>
              </a:solidFill>
              <a:ln>
                <a:noFill/>
              </a:ln>
              <a:extLst/>
            </p:spPr>
          </p:pic>
          <p:pic>
            <p:nvPicPr>
              <p:cNvPr id="1054" name="Picture 30" descr="http://files.softicons.com/download/system-icons/web0.2ama-icons-by-chrfb/png/256x256/Toolbar%20-%20Playlist.png"/>
              <p:cNvPicPr>
                <a:picLocks noChangeAspect="1" noChangeArrowheads="1"/>
              </p:cNvPicPr>
              <p:nvPr/>
            </p:nvPicPr>
            <p:blipFill>
              <a:blip r:embed="rId1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8607" y="5380097"/>
                <a:ext cx="229915" cy="229915"/>
              </a:xfrm>
              <a:prstGeom prst="rect">
                <a:avLst/>
              </a:prstGeom>
              <a:solidFill>
                <a:schemeClr val="accent6">
                  <a:lumMod val="20000"/>
                  <a:lumOff val="80000"/>
                </a:schemeClr>
              </a:solidFill>
              <a:ln>
                <a:noFill/>
              </a:ln>
              <a:extLst/>
            </p:spPr>
          </p:pic>
          <p:sp>
            <p:nvSpPr>
              <p:cNvPr id="142" name="Rectangle 141"/>
              <p:cNvSpPr/>
              <p:nvPr/>
            </p:nvSpPr>
            <p:spPr>
              <a:xfrm>
                <a:off x="1153798" y="5619490"/>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grpSp>
        <p:nvGrpSpPr>
          <p:cNvPr id="50" name="Group 49"/>
          <p:cNvGrpSpPr/>
          <p:nvPr/>
        </p:nvGrpSpPr>
        <p:grpSpPr>
          <a:xfrm>
            <a:off x="179627" y="2995267"/>
            <a:ext cx="2252716" cy="1206055"/>
            <a:chOff x="193691" y="1784532"/>
            <a:chExt cx="2252748" cy="1206072"/>
          </a:xfrm>
        </p:grpSpPr>
        <p:sp>
          <p:nvSpPr>
            <p:cNvPr id="7" name="Rectangle 6"/>
            <p:cNvSpPr/>
            <p:nvPr/>
          </p:nvSpPr>
          <p:spPr>
            <a:xfrm>
              <a:off x="193691" y="209005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Custom Vocabulary</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Fit to Industry, market and domain specific terms</a:t>
              </a:r>
            </a:p>
          </p:txBody>
        </p:sp>
        <p:sp>
          <p:nvSpPr>
            <p:cNvPr id="35" name="Oval 34"/>
            <p:cNvSpPr/>
            <p:nvPr/>
          </p:nvSpPr>
          <p:spPr>
            <a:xfrm>
              <a:off x="1116285" y="1784532"/>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6" name="Rectangle 135"/>
            <p:cNvSpPr/>
            <p:nvPr/>
          </p:nvSpPr>
          <p:spPr>
            <a:xfrm>
              <a:off x="1152697" y="209226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nvGrpSpPr>
            <p:cNvPr id="88" name="Group 87"/>
            <p:cNvGrpSpPr/>
            <p:nvPr/>
          </p:nvGrpSpPr>
          <p:grpSpPr>
            <a:xfrm>
              <a:off x="1148440" y="1816249"/>
              <a:ext cx="318556" cy="326767"/>
              <a:chOff x="1154189" y="1766903"/>
              <a:chExt cx="318556" cy="326767"/>
            </a:xfrm>
            <a:noFill/>
          </p:grpSpPr>
          <p:pic>
            <p:nvPicPr>
              <p:cNvPr id="1028" name="Picture 4" descr="http://worldartsme.com/images/globe-outline-clipart-1.jpg"/>
              <p:cNvPicPr>
                <a:picLocks noChangeAspect="1" noChangeArrowheads="1"/>
              </p:cNvPicPr>
              <p:nvPr/>
            </p:nvPicPr>
            <p: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PlasticWrap/>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54189" y="1766903"/>
                <a:ext cx="318556" cy="326767"/>
              </a:xfrm>
              <a:prstGeom prst="rect">
                <a:avLst/>
              </a:prstGeom>
              <a:grpFill/>
              <a:ln>
                <a:noFill/>
              </a:ln>
              <a:extLst/>
            </p:spPr>
          </p:pic>
          <p:cxnSp>
            <p:nvCxnSpPr>
              <p:cNvPr id="36" name="Straight Arrow Connector 35"/>
              <p:cNvCxnSpPr/>
              <p:nvPr/>
            </p:nvCxnSpPr>
            <p:spPr>
              <a:xfrm>
                <a:off x="1346483" y="1862677"/>
                <a:ext cx="24328" cy="22900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172722" y="1857184"/>
                <a:ext cx="173761" cy="13568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46483" y="1859971"/>
                <a:ext cx="100060" cy="7031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172182" y="1803384"/>
                <a:ext cx="40984" cy="18954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2565518" y="4164358"/>
            <a:ext cx="2252716" cy="1203358"/>
            <a:chOff x="4932180" y="2909128"/>
            <a:chExt cx="2252748" cy="1203375"/>
          </a:xfrm>
          <a:solidFill>
            <a:schemeClr val="accent6">
              <a:lumMod val="20000"/>
              <a:lumOff val="80000"/>
            </a:schemeClr>
          </a:solidFill>
        </p:grpSpPr>
        <p:sp>
          <p:nvSpPr>
            <p:cNvPr id="16" name="Rectangle 15"/>
            <p:cNvSpPr/>
            <p:nvPr/>
          </p:nvSpPr>
          <p:spPr>
            <a:xfrm>
              <a:off x="4932180" y="3211958"/>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OCR</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Extract text that appears in video as overlay, slides or background</a:t>
              </a:r>
            </a:p>
          </p:txBody>
        </p:sp>
        <p:sp>
          <p:nvSpPr>
            <p:cNvPr id="98" name="Oval 97"/>
            <p:cNvSpPr/>
            <p:nvPr/>
          </p:nvSpPr>
          <p:spPr>
            <a:xfrm>
              <a:off x="5869033" y="2909128"/>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1" name="Rectangle 150"/>
            <p:cNvSpPr/>
            <p:nvPr/>
          </p:nvSpPr>
          <p:spPr>
            <a:xfrm>
              <a:off x="5907224" y="3224932"/>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0" name="Picture 36" descr="https://cdn3.iconfinder.com/data/icons/sketchy/128/Ocr%20S.png"/>
            <p:cNvPicPr>
              <a:picLocks noChangeAspect="1" noChangeArrowheads="1"/>
            </p:cNvPicPr>
            <p:nvPr/>
          </p:nvPicPr>
          <p:blipFill>
            <a:blip r:embed="rId1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6803" y="2917331"/>
              <a:ext cx="376228" cy="376228"/>
            </a:xfrm>
            <a:prstGeom prst="rect">
              <a:avLst/>
            </a:prstGeom>
            <a:noFill/>
            <a:ln>
              <a:noFill/>
            </a:ln>
            <a:extLst/>
          </p:spPr>
        </p:pic>
      </p:grpSp>
      <p:grpSp>
        <p:nvGrpSpPr>
          <p:cNvPr id="85" name="Group 84">
            <a:extLst>
              <a:ext uri="{FF2B5EF4-FFF2-40B4-BE49-F238E27FC236}">
                <a16:creationId xmlns:a16="http://schemas.microsoft.com/office/drawing/2014/main" id="{3A42EEAB-1558-489F-A3E3-5BB09BA27987}"/>
              </a:ext>
            </a:extLst>
          </p:cNvPr>
          <p:cNvGrpSpPr/>
          <p:nvPr/>
        </p:nvGrpSpPr>
        <p:grpSpPr>
          <a:xfrm>
            <a:off x="4951409" y="4161642"/>
            <a:ext cx="2252716" cy="1206074"/>
            <a:chOff x="4947332" y="2970136"/>
            <a:chExt cx="2252748" cy="1206091"/>
          </a:xfrm>
        </p:grpSpPr>
        <p:grpSp>
          <p:nvGrpSpPr>
            <p:cNvPr id="47" name="Group 46"/>
            <p:cNvGrpSpPr/>
            <p:nvPr/>
          </p:nvGrpSpPr>
          <p:grpSpPr>
            <a:xfrm>
              <a:off x="4947332" y="2970136"/>
              <a:ext cx="2252748" cy="1206091"/>
              <a:chOff x="7301307" y="2949717"/>
              <a:chExt cx="2252748" cy="1206091"/>
            </a:xfrm>
          </p:grpSpPr>
          <p:sp>
            <p:nvSpPr>
              <p:cNvPr id="25" name="Rectangle 24"/>
              <p:cNvSpPr/>
              <p:nvPr/>
            </p:nvSpPr>
            <p:spPr>
              <a:xfrm>
                <a:off x="7301307" y="325526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Shot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when a shot starts/ends based on visual analysis</a:t>
                </a:r>
              </a:p>
            </p:txBody>
          </p:sp>
          <p:sp>
            <p:nvSpPr>
              <p:cNvPr id="111" name="Oval 110"/>
              <p:cNvSpPr/>
              <p:nvPr/>
            </p:nvSpPr>
            <p:spPr>
              <a:xfrm>
                <a:off x="8238160" y="294971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0" name="Rectangle 149"/>
              <p:cNvSpPr/>
              <p:nvPr/>
            </p:nvSpPr>
            <p:spPr>
              <a:xfrm>
                <a:off x="8283397" y="326790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cxnSp>
          <p:nvCxnSpPr>
            <p:cNvPr id="165" name="Straight Arrow Connector 164"/>
            <p:cNvCxnSpPr/>
            <p:nvPr/>
          </p:nvCxnSpPr>
          <p:spPr>
            <a:xfrm>
              <a:off x="5910941" y="3150864"/>
              <a:ext cx="107409"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6099596" y="3150864"/>
              <a:ext cx="107678"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5-Point Star 83"/>
            <p:cNvSpPr/>
            <p:nvPr/>
          </p:nvSpPr>
          <p:spPr>
            <a:xfrm>
              <a:off x="6026958" y="3115265"/>
              <a:ext cx="50117" cy="50117"/>
            </a:xfrm>
            <a:prstGeom prst="star5">
              <a:avLst/>
            </a:prstGeom>
            <a:solidFill>
              <a:schemeClr val="accent5">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a:solidFill>
                  <a:prstClr val="white"/>
                </a:solidFill>
                <a:latin typeface="Calibri" panose="020F0502020204030204"/>
              </a:endParaRPr>
            </a:p>
          </p:txBody>
        </p:sp>
      </p:grpSp>
      <p:grpSp>
        <p:nvGrpSpPr>
          <p:cNvPr id="41" name="Group 40"/>
          <p:cNvGrpSpPr/>
          <p:nvPr/>
        </p:nvGrpSpPr>
        <p:grpSpPr>
          <a:xfrm>
            <a:off x="7337301" y="4153314"/>
            <a:ext cx="2252716" cy="1214402"/>
            <a:chOff x="2563053" y="2941404"/>
            <a:chExt cx="2252748" cy="1214419"/>
          </a:xfrm>
        </p:grpSpPr>
        <p:grpSp>
          <p:nvGrpSpPr>
            <p:cNvPr id="62" name="Group 61"/>
            <p:cNvGrpSpPr/>
            <p:nvPr/>
          </p:nvGrpSpPr>
          <p:grpSpPr>
            <a:xfrm>
              <a:off x="2563053" y="2941404"/>
              <a:ext cx="2252748" cy="1214419"/>
              <a:chOff x="2563053" y="2941404"/>
              <a:chExt cx="2252748" cy="1214419"/>
            </a:xfrm>
          </p:grpSpPr>
          <p:sp>
            <p:nvSpPr>
              <p:cNvPr id="21" name="Rectangle 20"/>
              <p:cNvSpPr/>
              <p:nvPr/>
            </p:nvSpPr>
            <p:spPr>
              <a:xfrm>
                <a:off x="2563053" y="325527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Recommendations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more videos with similar people discussing similar topics</a:t>
                </a:r>
              </a:p>
            </p:txBody>
          </p:sp>
          <p:sp>
            <p:nvSpPr>
              <p:cNvPr id="71" name="Oval 70"/>
              <p:cNvSpPr/>
              <p:nvPr/>
            </p:nvSpPr>
            <p:spPr>
              <a:xfrm>
                <a:off x="3519393" y="2941404"/>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1" name="Rectangle 140"/>
              <p:cNvSpPr/>
              <p:nvPr/>
            </p:nvSpPr>
            <p:spPr>
              <a:xfrm>
                <a:off x="3558012" y="32588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86" name="Picture 85"/>
            <p:cNvPicPr>
              <a:picLocks noChangeAspect="1"/>
            </p:cNvPicPr>
            <p:nvPr/>
          </p:nvPicPr>
          <p:blipFill>
            <a:blip r:embed="rId20">
              <a:clrChange>
                <a:clrFrom>
                  <a:srgbClr val="FFFEFF"/>
                </a:clrFrom>
                <a:clrTo>
                  <a:srgbClr val="FFFEFF">
                    <a:alpha val="0"/>
                  </a:srgbClr>
                </a:clrTo>
              </a:clrChange>
              <a:duotone>
                <a:schemeClr val="accent6">
                  <a:shade val="45000"/>
                  <a:satMod val="135000"/>
                </a:schemeClr>
                <a:prstClr val="white"/>
              </a:duotone>
            </a:blip>
            <a:stretch>
              <a:fillRect/>
            </a:stretch>
          </p:blipFill>
          <p:spPr>
            <a:xfrm>
              <a:off x="3546070" y="2968189"/>
              <a:ext cx="329674" cy="329674"/>
            </a:xfrm>
            <a:prstGeom prst="rect">
              <a:avLst/>
            </a:prstGeom>
          </p:spPr>
        </p:pic>
      </p:grpSp>
      <p:grpSp>
        <p:nvGrpSpPr>
          <p:cNvPr id="42" name="Group 41"/>
          <p:cNvGrpSpPr/>
          <p:nvPr/>
        </p:nvGrpSpPr>
        <p:grpSpPr>
          <a:xfrm>
            <a:off x="9723190" y="4161449"/>
            <a:ext cx="2252716" cy="1206265"/>
            <a:chOff x="7301307" y="611145"/>
            <a:chExt cx="2252748" cy="1206282"/>
          </a:xfrm>
        </p:grpSpPr>
        <p:sp>
          <p:nvSpPr>
            <p:cNvPr id="23" name="Rectangle 22"/>
            <p:cNvSpPr/>
            <p:nvPr/>
          </p:nvSpPr>
          <p:spPr>
            <a:xfrm>
              <a:off x="7301307" y="91688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Programmatic APIs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Index / Search API and UI widgets enable embedding in other website/apps</a:t>
              </a:r>
            </a:p>
          </p:txBody>
        </p:sp>
        <p:sp>
          <p:nvSpPr>
            <p:cNvPr id="104" name="Oval 103"/>
            <p:cNvSpPr/>
            <p:nvPr/>
          </p:nvSpPr>
          <p:spPr>
            <a:xfrm>
              <a:off x="8245519"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5" name="Rectangle 154"/>
            <p:cNvSpPr/>
            <p:nvPr/>
          </p:nvSpPr>
          <p:spPr>
            <a:xfrm>
              <a:off x="8284473"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82" name="Rectangle 81"/>
            <p:cNvSpPr/>
            <p:nvPr/>
          </p:nvSpPr>
          <p:spPr>
            <a:xfrm>
              <a:off x="8211700" y="622085"/>
              <a:ext cx="489236" cy="312073"/>
            </a:xfrm>
            <a:prstGeom prst="rect">
              <a:avLst/>
            </a:prstGeom>
          </p:spPr>
          <p:txBody>
            <a:bodyPr wrap="none">
              <a:spAutoFit/>
            </a:bodyPr>
            <a:lstStyle/>
            <a:p>
              <a:pPr defTabSz="914411"/>
              <a:r>
                <a:rPr lang="en-US" sz="1400" b="1" dirty="0">
                  <a:solidFill>
                    <a:srgbClr val="70AD47">
                      <a:lumMod val="75000"/>
                    </a:srgbClr>
                  </a:solidFill>
                  <a:latin typeface="Segoe UI Light" panose="020B0502040204020203" pitchFamily="34" charset="0"/>
                  <a:cs typeface="Segoe UI Light" panose="020B0502040204020203" pitchFamily="34" charset="0"/>
                </a:rPr>
                <a:t>&lt;/&gt;</a:t>
              </a:r>
              <a:endParaRPr lang="en-US" sz="1400" dirty="0">
                <a:solidFill>
                  <a:prstClr val="black"/>
                </a:solidFill>
                <a:latin typeface="Calibri" panose="020F0502020204030204"/>
              </a:endParaRPr>
            </a:p>
          </p:txBody>
        </p:sp>
      </p:grpSp>
      <p:grpSp>
        <p:nvGrpSpPr>
          <p:cNvPr id="58" name="Group 57"/>
          <p:cNvGrpSpPr/>
          <p:nvPr/>
        </p:nvGrpSpPr>
        <p:grpSpPr>
          <a:xfrm>
            <a:off x="179627" y="4124506"/>
            <a:ext cx="2252716" cy="1243209"/>
            <a:chOff x="2563053" y="1747378"/>
            <a:chExt cx="2252748" cy="1243227"/>
          </a:xfrm>
        </p:grpSpPr>
        <p:sp>
          <p:nvSpPr>
            <p:cNvPr id="10" name="Rectangle 9"/>
            <p:cNvSpPr/>
            <p:nvPr/>
          </p:nvSpPr>
          <p:spPr>
            <a:xfrm>
              <a:off x="2563053" y="2090060"/>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Speaker Diarization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Map and understand who spoke when</a:t>
              </a:r>
            </a:p>
          </p:txBody>
        </p:sp>
        <p:sp>
          <p:nvSpPr>
            <p:cNvPr id="68" name="Oval 67"/>
            <p:cNvSpPr/>
            <p:nvPr/>
          </p:nvSpPr>
          <p:spPr>
            <a:xfrm>
              <a:off x="3491972"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53" name="Picture 52"/>
            <p:cNvPicPr>
              <a:picLocks noChangeAspect="1"/>
            </p:cNvPicPr>
            <p:nvPr/>
          </p:nvPicPr>
          <p:blipFill>
            <a:blip r:embed="rId21">
              <a:duotone>
                <a:schemeClr val="accent6">
                  <a:shade val="45000"/>
                  <a:satMod val="135000"/>
                </a:schemeClr>
                <a:prstClr val="white"/>
              </a:duotone>
            </a:blip>
            <a:stretch>
              <a:fillRect/>
            </a:stretch>
          </p:blipFill>
          <p:spPr>
            <a:xfrm>
              <a:off x="3439339" y="1747378"/>
              <a:ext cx="494907" cy="494907"/>
            </a:xfrm>
            <a:prstGeom prst="rect">
              <a:avLst/>
            </a:prstGeom>
            <a:noFill/>
            <a:ln>
              <a:noFill/>
            </a:ln>
          </p:spPr>
        </p:pic>
        <p:sp>
          <p:nvSpPr>
            <p:cNvPr id="139" name="Rectangle 138"/>
            <p:cNvSpPr/>
            <p:nvPr/>
          </p:nvSpPr>
          <p:spPr>
            <a:xfrm>
              <a:off x="3523312" y="2095399"/>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40" name="Group 39"/>
          <p:cNvGrpSpPr/>
          <p:nvPr/>
        </p:nvGrpSpPr>
        <p:grpSpPr>
          <a:xfrm>
            <a:off x="2561121" y="5320007"/>
            <a:ext cx="2252716" cy="1214101"/>
            <a:chOff x="9684100" y="5268580"/>
            <a:chExt cx="2252748" cy="1214118"/>
          </a:xfrm>
        </p:grpSpPr>
        <p:sp>
          <p:nvSpPr>
            <p:cNvPr id="29" name="Rectangle 28"/>
            <p:cNvSpPr/>
            <p:nvPr/>
          </p:nvSpPr>
          <p:spPr>
            <a:xfrm>
              <a:off x="9684100" y="558215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Brand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Track brand mentions in speech or on screen overheads </a:t>
              </a:r>
            </a:p>
          </p:txBody>
        </p:sp>
        <p:sp>
          <p:nvSpPr>
            <p:cNvPr id="133" name="Oval 132"/>
            <p:cNvSpPr/>
            <p:nvPr/>
          </p:nvSpPr>
          <p:spPr>
            <a:xfrm>
              <a:off x="10626539" y="5268580"/>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86" name="Picture 62" descr="https://cdn.colorlib.com/wp/wp-content/uploads/sites/2/2014/02/Olympic-logo.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218" y="5390371"/>
              <a:ext cx="344414" cy="172207"/>
            </a:xfrm>
            <a:prstGeom prst="rect">
              <a:avLst/>
            </a:prstGeom>
            <a:noFill/>
            <a:ln w="3175">
              <a:noFill/>
            </a:ln>
            <a:effectLst>
              <a:outerShdw blurRad="50800" dist="38100" dir="2700000" algn="tl" rotWithShape="0">
                <a:prstClr val="black">
                  <a:alpha val="40000"/>
                </a:prstClr>
              </a:outerShdw>
            </a:effectLst>
            <a:extLst/>
          </p:spPr>
        </p:pic>
        <p:sp>
          <p:nvSpPr>
            <p:cNvPr id="160" name="Rectangle 159"/>
            <p:cNvSpPr/>
            <p:nvPr/>
          </p:nvSpPr>
          <p:spPr>
            <a:xfrm>
              <a:off x="10674294" y="559405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72" name="Group 71"/>
          <p:cNvGrpSpPr/>
          <p:nvPr/>
        </p:nvGrpSpPr>
        <p:grpSpPr>
          <a:xfrm>
            <a:off x="175230" y="5324083"/>
            <a:ext cx="2252716" cy="1210024"/>
            <a:chOff x="7308140" y="4126906"/>
            <a:chExt cx="2252748" cy="1210041"/>
          </a:xfrm>
        </p:grpSpPr>
        <p:sp>
          <p:nvSpPr>
            <p:cNvPr id="12" name="Rectangle 11"/>
            <p:cNvSpPr/>
            <p:nvPr/>
          </p:nvSpPr>
          <p:spPr>
            <a:xfrm>
              <a:off x="7308140" y="443640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Translation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Translate source to 54 languages – text or voice</a:t>
              </a:r>
            </a:p>
          </p:txBody>
        </p:sp>
        <p:sp>
          <p:nvSpPr>
            <p:cNvPr id="100" name="Oval 99"/>
            <p:cNvSpPr/>
            <p:nvPr/>
          </p:nvSpPr>
          <p:spPr>
            <a:xfrm>
              <a:off x="8250880" y="41269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8" name="Rectangle 147"/>
            <p:cNvSpPr/>
            <p:nvPr/>
          </p:nvSpPr>
          <p:spPr>
            <a:xfrm>
              <a:off x="8287671"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70" name="Picture 69"/>
            <p:cNvPicPr>
              <a:picLocks noChangeAspect="1"/>
            </p:cNvPicPr>
            <p:nvPr/>
          </p:nvPicPr>
          <p:blipFill>
            <a:blip r:embed="rId23">
              <a:clrChange>
                <a:clrFrom>
                  <a:srgbClr val="B4B4B4"/>
                </a:clrFrom>
                <a:clrTo>
                  <a:srgbClr val="B4B4B4">
                    <a:alpha val="0"/>
                  </a:srgbClr>
                </a:clrTo>
              </a:clrChange>
              <a:duotone>
                <a:schemeClr val="accent6">
                  <a:shade val="45000"/>
                  <a:satMod val="135000"/>
                </a:schemeClr>
                <a:prstClr val="white"/>
              </a:duotone>
            </a:blip>
            <a:stretch>
              <a:fillRect/>
            </a:stretch>
          </p:blipFill>
          <p:spPr>
            <a:xfrm>
              <a:off x="8309413" y="4168450"/>
              <a:ext cx="266705" cy="266705"/>
            </a:xfrm>
            <a:prstGeom prst="rect">
              <a:avLst/>
            </a:prstGeom>
          </p:spPr>
        </p:pic>
      </p:grpSp>
      <p:grpSp>
        <p:nvGrpSpPr>
          <p:cNvPr id="54" name="Group 53">
            <a:extLst>
              <a:ext uri="{FF2B5EF4-FFF2-40B4-BE49-F238E27FC236}">
                <a16:creationId xmlns:a16="http://schemas.microsoft.com/office/drawing/2014/main" id="{FC2C15E3-9F94-41AC-B0A7-E5DF37365F8D}"/>
              </a:ext>
            </a:extLst>
          </p:cNvPr>
          <p:cNvGrpSpPr/>
          <p:nvPr/>
        </p:nvGrpSpPr>
        <p:grpSpPr>
          <a:xfrm>
            <a:off x="9723190" y="5327844"/>
            <a:ext cx="2252716" cy="1206264"/>
            <a:chOff x="9860269" y="611145"/>
            <a:chExt cx="2252748" cy="1206281"/>
          </a:xfrm>
        </p:grpSpPr>
        <p:sp>
          <p:nvSpPr>
            <p:cNvPr id="27" name="Rectangle 26"/>
            <p:cNvSpPr/>
            <p:nvPr/>
          </p:nvSpPr>
          <p:spPr>
            <a:xfrm>
              <a:off x="9860269" y="916881"/>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Live Analytics*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Analyze content coming from a live broadcast source</a:t>
              </a:r>
            </a:p>
          </p:txBody>
        </p:sp>
        <p:sp>
          <p:nvSpPr>
            <p:cNvPr id="124" name="Oval 123"/>
            <p:cNvSpPr/>
            <p:nvPr/>
          </p:nvSpPr>
          <p:spPr>
            <a:xfrm>
              <a:off x="10800785" y="611145"/>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78" name="Picture 54" descr="http://www.neubrain.com/images/Technology/BusinessAnalytics-icon.png"/>
            <p:cNvPicPr>
              <a:picLocks noChangeAspect="1" noChangeArrowheads="1"/>
            </p:cNvPicPr>
            <p:nvPr/>
          </p:nvPicPr>
          <p:blipFill>
            <a:blip r:embed="rId2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50462" y="684744"/>
              <a:ext cx="288264" cy="216038"/>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10839281" y="928709"/>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62" name="Group 161">
            <a:extLst>
              <a:ext uri="{FF2B5EF4-FFF2-40B4-BE49-F238E27FC236}">
                <a16:creationId xmlns:a16="http://schemas.microsoft.com/office/drawing/2014/main" id="{713407E3-C875-4E4F-B5A6-F6D1920E1BC5}"/>
              </a:ext>
            </a:extLst>
          </p:cNvPr>
          <p:cNvGrpSpPr/>
          <p:nvPr/>
        </p:nvGrpSpPr>
        <p:grpSpPr>
          <a:xfrm>
            <a:off x="4951408" y="5311812"/>
            <a:ext cx="2252716" cy="1222296"/>
            <a:chOff x="9860269" y="1768221"/>
            <a:chExt cx="2252748" cy="1222313"/>
          </a:xfrm>
        </p:grpSpPr>
        <p:sp>
          <p:nvSpPr>
            <p:cNvPr id="163" name="Rectangle 162">
              <a:extLst>
                <a:ext uri="{FF2B5EF4-FFF2-40B4-BE49-F238E27FC236}">
                  <a16:creationId xmlns:a16="http://schemas.microsoft.com/office/drawing/2014/main" id="{773F3CB7-1A7E-4222-8AD7-A70E2D195C72}"/>
                </a:ext>
              </a:extLst>
            </p:cNvPr>
            <p:cNvSpPr/>
            <p:nvPr/>
          </p:nvSpPr>
          <p:spPr>
            <a:xfrm>
              <a:off x="9860269" y="2089989"/>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Emotion sensing*</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Detect emotions expressed in speech, vocal signals and facial expressions</a:t>
              </a:r>
            </a:p>
          </p:txBody>
        </p:sp>
        <p:sp>
          <p:nvSpPr>
            <p:cNvPr id="164" name="Oval 163">
              <a:extLst>
                <a:ext uri="{FF2B5EF4-FFF2-40B4-BE49-F238E27FC236}">
                  <a16:creationId xmlns:a16="http://schemas.microsoft.com/office/drawing/2014/main" id="{30AB3841-B23E-468B-804F-B004C52CBCE1}"/>
                </a:ext>
              </a:extLst>
            </p:cNvPr>
            <p:cNvSpPr/>
            <p:nvPr/>
          </p:nvSpPr>
          <p:spPr>
            <a:xfrm>
              <a:off x="10806445" y="1768221"/>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68" name="Picture 56" descr="https://neurobb.com/images/emoji/emoji_one/wink.png?v=0">
              <a:extLst>
                <a:ext uri="{FF2B5EF4-FFF2-40B4-BE49-F238E27FC236}">
                  <a16:creationId xmlns:a16="http://schemas.microsoft.com/office/drawing/2014/main" id="{9F050C75-404F-43F1-80A5-C795E63CA198}"/>
                </a:ext>
              </a:extLst>
            </p:cNvPr>
            <p:cNvPicPr>
              <a:picLocks noChangeAspect="1" noChangeArrowheads="1"/>
            </p:cNvPicPr>
            <p:nvPr/>
          </p:nvPicPr>
          <p:blipFill>
            <a:blip r:embed="rId2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84409" y="1849922"/>
              <a:ext cx="220370" cy="220370"/>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54641520-3981-4606-9EC2-D79E64BCB62E}"/>
                </a:ext>
              </a:extLst>
            </p:cNvPr>
            <p:cNvSpPr/>
            <p:nvPr/>
          </p:nvSpPr>
          <p:spPr>
            <a:xfrm>
              <a:off x="10845700" y="2090715"/>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76" name="Group 175">
            <a:extLst>
              <a:ext uri="{FF2B5EF4-FFF2-40B4-BE49-F238E27FC236}">
                <a16:creationId xmlns:a16="http://schemas.microsoft.com/office/drawing/2014/main" id="{7C069F98-66A9-4D97-B3CB-135EC9CC2255}"/>
              </a:ext>
            </a:extLst>
          </p:cNvPr>
          <p:cNvGrpSpPr/>
          <p:nvPr/>
        </p:nvGrpSpPr>
        <p:grpSpPr>
          <a:xfrm>
            <a:off x="7337301" y="5320007"/>
            <a:ext cx="2252716" cy="1214101"/>
            <a:chOff x="9684100" y="5268580"/>
            <a:chExt cx="2252748" cy="1214118"/>
          </a:xfrm>
        </p:grpSpPr>
        <p:sp>
          <p:nvSpPr>
            <p:cNvPr id="177" name="Rectangle 176">
              <a:extLst>
                <a:ext uri="{FF2B5EF4-FFF2-40B4-BE49-F238E27FC236}">
                  <a16:creationId xmlns:a16="http://schemas.microsoft.com/office/drawing/2014/main" id="{0D316234-0754-4413-B318-22EB88726B79}"/>
                </a:ext>
              </a:extLst>
            </p:cNvPr>
            <p:cNvSpPr/>
            <p:nvPr/>
          </p:nvSpPr>
          <p:spPr>
            <a:xfrm>
              <a:off x="9684100" y="5582153"/>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Logos*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Identify visual logos that appear on screen</a:t>
              </a:r>
            </a:p>
          </p:txBody>
        </p:sp>
        <p:sp>
          <p:nvSpPr>
            <p:cNvPr id="178" name="Oval 177">
              <a:extLst>
                <a:ext uri="{FF2B5EF4-FFF2-40B4-BE49-F238E27FC236}">
                  <a16:creationId xmlns:a16="http://schemas.microsoft.com/office/drawing/2014/main" id="{4FE5FDA8-5CB7-45C8-84CF-18EFBA730E78}"/>
                </a:ext>
              </a:extLst>
            </p:cNvPr>
            <p:cNvSpPr/>
            <p:nvPr/>
          </p:nvSpPr>
          <p:spPr>
            <a:xfrm>
              <a:off x="10626539" y="5268580"/>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80" name="Rectangle 179">
              <a:extLst>
                <a:ext uri="{FF2B5EF4-FFF2-40B4-BE49-F238E27FC236}">
                  <a16:creationId xmlns:a16="http://schemas.microsoft.com/office/drawing/2014/main" id="{70306728-E491-486D-94A9-1F5AF0D0C87C}"/>
                </a:ext>
              </a:extLst>
            </p:cNvPr>
            <p:cNvSpPr/>
            <p:nvPr/>
          </p:nvSpPr>
          <p:spPr>
            <a:xfrm>
              <a:off x="10674294" y="5594058"/>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8" name="Picture 2" descr="Image result for phone clipart">
            <a:extLst>
              <a:ext uri="{FF2B5EF4-FFF2-40B4-BE49-F238E27FC236}">
                <a16:creationId xmlns:a16="http://schemas.microsoft.com/office/drawing/2014/main" id="{8F429374-212B-46B5-8645-63FA2E6126DB}"/>
              </a:ext>
            </a:extLst>
          </p:cNvPr>
          <p:cNvPicPr>
            <a:picLocks noChangeAspect="1" noChangeArrowheads="1"/>
          </p:cNvPicPr>
          <p:nvPr/>
        </p:nvPicPr>
        <p:blipFill>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617126" y="1887939"/>
            <a:ext cx="149498" cy="1983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31CD90-2B6D-4F88-AE09-7797F6A3BBE1}"/>
              </a:ext>
            </a:extLst>
          </p:cNvPr>
          <p:cNvPicPr>
            <a:picLocks noChangeAspect="1"/>
          </p:cNvPicPr>
          <p:nvPr/>
        </p:nvPicPr>
        <p:blipFill>
          <a:blip r:embed="rId27">
            <a:clrChange>
              <a:clrFrom>
                <a:srgbClr val="FFFFFF"/>
              </a:clrFrom>
              <a:clrTo>
                <a:srgbClr val="FFFFFF">
                  <a:alpha val="0"/>
                </a:srgbClr>
              </a:clrTo>
            </a:clrChange>
            <a:duotone>
              <a:schemeClr val="accent5">
                <a:shade val="45000"/>
                <a:satMod val="135000"/>
              </a:schemeClr>
              <a:prstClr val="white"/>
            </a:duotone>
          </a:blip>
          <a:stretch>
            <a:fillRect/>
          </a:stretch>
        </p:blipFill>
        <p:spPr>
          <a:xfrm>
            <a:off x="8335426" y="5367285"/>
            <a:ext cx="263103" cy="256897"/>
          </a:xfrm>
          <a:prstGeom prst="rect">
            <a:avLst/>
          </a:prstGeom>
        </p:spPr>
      </p:pic>
    </p:spTree>
    <p:extLst>
      <p:ext uri="{BB962C8B-B14F-4D97-AF65-F5344CB8AC3E}">
        <p14:creationId xmlns:p14="http://schemas.microsoft.com/office/powerpoint/2010/main" val="12653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anim calcmode="lin" valueType="num">
                                      <p:cBhvr>
                                        <p:cTn id="8" dur="500" fill="hold"/>
                                        <p:tgtEl>
                                          <p:spTgt spid="57"/>
                                        </p:tgtEl>
                                        <p:attrNameLst>
                                          <p:attrName>ppt_x</p:attrName>
                                        </p:attrNameLst>
                                      </p:cBhvr>
                                      <p:tavLst>
                                        <p:tav tm="0">
                                          <p:val>
                                            <p:strVal val="#ppt_x"/>
                                          </p:val>
                                        </p:tav>
                                        <p:tav tm="100000">
                                          <p:val>
                                            <p:strVal val="#ppt_x"/>
                                          </p:val>
                                        </p:tav>
                                      </p:tavLst>
                                    </p:anim>
                                    <p:anim calcmode="lin" valueType="num">
                                      <p:cBhvr>
                                        <p:cTn id="9" dur="5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anim calcmode="lin" valueType="num">
                                      <p:cBhvr>
                                        <p:cTn id="14" dur="500" fill="hold"/>
                                        <p:tgtEl>
                                          <p:spTgt spid="170"/>
                                        </p:tgtEl>
                                        <p:attrNameLst>
                                          <p:attrName>ppt_x</p:attrName>
                                        </p:attrNameLst>
                                      </p:cBhvr>
                                      <p:tavLst>
                                        <p:tav tm="0">
                                          <p:val>
                                            <p:strVal val="#ppt_x"/>
                                          </p:val>
                                        </p:tav>
                                        <p:tav tm="100000">
                                          <p:val>
                                            <p:strVal val="#ppt_x"/>
                                          </p:val>
                                        </p:tav>
                                      </p:tavLst>
                                    </p:anim>
                                    <p:anim calcmode="lin" valueType="num">
                                      <p:cBhvr>
                                        <p:cTn id="15" dur="500" fill="hold"/>
                                        <p:tgtEl>
                                          <p:spTgt spid="17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anim calcmode="lin" valueType="num">
                                      <p:cBhvr>
                                        <p:cTn id="20" dur="500" fill="hold"/>
                                        <p:tgtEl>
                                          <p:spTgt spid="67"/>
                                        </p:tgtEl>
                                        <p:attrNameLst>
                                          <p:attrName>ppt_x</p:attrName>
                                        </p:attrNameLst>
                                      </p:cBhvr>
                                      <p:tavLst>
                                        <p:tav tm="0">
                                          <p:val>
                                            <p:strVal val="#ppt_x"/>
                                          </p:val>
                                        </p:tav>
                                        <p:tav tm="100000">
                                          <p:val>
                                            <p:strVal val="#ppt_x"/>
                                          </p:val>
                                        </p:tav>
                                      </p:tavLst>
                                    </p:anim>
                                    <p:anim calcmode="lin" valueType="num">
                                      <p:cBhvr>
                                        <p:cTn id="21" dur="500" fill="hold"/>
                                        <p:tgtEl>
                                          <p:spTgt spid="6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anim calcmode="lin" valueType="num">
                                      <p:cBhvr>
                                        <p:cTn id="26" dur="500" fill="hold"/>
                                        <p:tgtEl>
                                          <p:spTgt spid="65"/>
                                        </p:tgtEl>
                                        <p:attrNameLst>
                                          <p:attrName>ppt_x</p:attrName>
                                        </p:attrNameLst>
                                      </p:cBhvr>
                                      <p:tavLst>
                                        <p:tav tm="0">
                                          <p:val>
                                            <p:strVal val="#ppt_x"/>
                                          </p:val>
                                        </p:tav>
                                        <p:tav tm="100000">
                                          <p:val>
                                            <p:strVal val="#ppt_x"/>
                                          </p:val>
                                        </p:tav>
                                      </p:tavLst>
                                    </p:anim>
                                    <p:anim calcmode="lin" valueType="num">
                                      <p:cBhvr>
                                        <p:cTn id="27" dur="500" fill="hold"/>
                                        <p:tgtEl>
                                          <p:spTgt spid="6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anim calcmode="lin" valueType="num">
                                      <p:cBhvr>
                                        <p:cTn id="32" dur="500" fill="hold"/>
                                        <p:tgtEl>
                                          <p:spTgt spid="46"/>
                                        </p:tgtEl>
                                        <p:attrNameLst>
                                          <p:attrName>ppt_x</p:attrName>
                                        </p:attrNameLst>
                                      </p:cBhvr>
                                      <p:tavLst>
                                        <p:tav tm="0">
                                          <p:val>
                                            <p:strVal val="#ppt_x"/>
                                          </p:val>
                                        </p:tav>
                                        <p:tav tm="100000">
                                          <p:val>
                                            <p:strVal val="#ppt_x"/>
                                          </p:val>
                                        </p:tav>
                                      </p:tavLst>
                                    </p:anim>
                                    <p:anim calcmode="lin" valueType="num">
                                      <p:cBhvr>
                                        <p:cTn id="33" dur="50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anim calcmode="lin" valueType="num">
                                      <p:cBhvr>
                                        <p:cTn id="38" dur="500" fill="hold"/>
                                        <p:tgtEl>
                                          <p:spTgt spid="51"/>
                                        </p:tgtEl>
                                        <p:attrNameLst>
                                          <p:attrName>ppt_x</p:attrName>
                                        </p:attrNameLst>
                                      </p:cBhvr>
                                      <p:tavLst>
                                        <p:tav tm="0">
                                          <p:val>
                                            <p:strVal val="#ppt_x"/>
                                          </p:val>
                                        </p:tav>
                                        <p:tav tm="100000">
                                          <p:val>
                                            <p:strVal val="#ppt_x"/>
                                          </p:val>
                                        </p:tav>
                                      </p:tavLst>
                                    </p:anim>
                                    <p:anim calcmode="lin" valueType="num">
                                      <p:cBhvr>
                                        <p:cTn id="39" dur="500" fill="hold"/>
                                        <p:tgtEl>
                                          <p:spTgt spid="5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anim calcmode="lin" valueType="num">
                                      <p:cBhvr>
                                        <p:cTn id="49" dur="500" fill="hold"/>
                                        <p:tgtEl>
                                          <p:spTgt spid="39"/>
                                        </p:tgtEl>
                                        <p:attrNameLst>
                                          <p:attrName>ppt_x</p:attrName>
                                        </p:attrNameLst>
                                      </p:cBhvr>
                                      <p:tavLst>
                                        <p:tav tm="0">
                                          <p:val>
                                            <p:strVal val="#ppt_x"/>
                                          </p:val>
                                        </p:tav>
                                        <p:tav tm="100000">
                                          <p:val>
                                            <p:strVal val="#ppt_x"/>
                                          </p:val>
                                        </p:tav>
                                      </p:tavLst>
                                    </p:anim>
                                    <p:anim calcmode="lin" valueType="num">
                                      <p:cBhvr>
                                        <p:cTn id="50" dur="500" fill="hold"/>
                                        <p:tgtEl>
                                          <p:spTgt spid="39"/>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anim calcmode="lin" valueType="num">
                                      <p:cBhvr>
                                        <p:cTn id="55" dur="500" fill="hold"/>
                                        <p:tgtEl>
                                          <p:spTgt spid="69"/>
                                        </p:tgtEl>
                                        <p:attrNameLst>
                                          <p:attrName>ppt_x</p:attrName>
                                        </p:attrNameLst>
                                      </p:cBhvr>
                                      <p:tavLst>
                                        <p:tav tm="0">
                                          <p:val>
                                            <p:strVal val="#ppt_x"/>
                                          </p:val>
                                        </p:tav>
                                        <p:tav tm="100000">
                                          <p:val>
                                            <p:strVal val="#ppt_x"/>
                                          </p:val>
                                        </p:tav>
                                      </p:tavLst>
                                    </p:anim>
                                    <p:anim calcmode="lin" valueType="num">
                                      <p:cBhvr>
                                        <p:cTn id="56" dur="500" fill="hold"/>
                                        <p:tgtEl>
                                          <p:spTgt spid="69"/>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2" presetClass="entr" presetSubtype="0"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anim calcmode="lin" valueType="num">
                                      <p:cBhvr>
                                        <p:cTn id="61" dur="500" fill="hold"/>
                                        <p:tgtEl>
                                          <p:spTgt spid="63"/>
                                        </p:tgtEl>
                                        <p:attrNameLst>
                                          <p:attrName>ppt_x</p:attrName>
                                        </p:attrNameLst>
                                      </p:cBhvr>
                                      <p:tavLst>
                                        <p:tav tm="0">
                                          <p:val>
                                            <p:strVal val="#ppt_x"/>
                                          </p:val>
                                        </p:tav>
                                        <p:tav tm="100000">
                                          <p:val>
                                            <p:strVal val="#ppt_x"/>
                                          </p:val>
                                        </p:tav>
                                      </p:tavLst>
                                    </p:anim>
                                    <p:anim calcmode="lin" valueType="num">
                                      <p:cBhvr>
                                        <p:cTn id="62" dur="500" fill="hold"/>
                                        <p:tgtEl>
                                          <p:spTgt spid="63"/>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42" presetClass="entr" presetSubtype="0"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strVal val="#ppt_x"/>
                                          </p:val>
                                        </p:tav>
                                        <p:tav tm="100000">
                                          <p:val>
                                            <p:strVal val="#ppt_x"/>
                                          </p:val>
                                        </p:tav>
                                      </p:tavLst>
                                    </p:anim>
                                    <p:anim calcmode="lin" valueType="num">
                                      <p:cBhvr>
                                        <p:cTn id="74" dur="500" fill="hold"/>
                                        <p:tgtEl>
                                          <p:spTgt spid="50"/>
                                        </p:tgtEl>
                                        <p:attrNameLst>
                                          <p:attrName>ppt_y</p:attrName>
                                        </p:attrNameLst>
                                      </p:cBhvr>
                                      <p:tavLst>
                                        <p:tav tm="0">
                                          <p:val>
                                            <p:strVal val="#ppt_y+.1"/>
                                          </p:val>
                                        </p:tav>
                                        <p:tav tm="100000">
                                          <p:val>
                                            <p:strVal val="#ppt_y"/>
                                          </p:val>
                                        </p:tav>
                                      </p:tavLst>
                                    </p:anim>
                                  </p:childTnLst>
                                </p:cTn>
                              </p:par>
                            </p:childTnLst>
                          </p:cTn>
                        </p:par>
                        <p:par>
                          <p:cTn id="75" fill="hold">
                            <p:stCondLst>
                              <p:cond delay="5500"/>
                            </p:stCondLst>
                            <p:childTnLst>
                              <p:par>
                                <p:cTn id="76" presetID="42" presetClass="entr" presetSubtype="0"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anim calcmode="lin" valueType="num">
                                      <p:cBhvr>
                                        <p:cTn id="79" dur="500" fill="hold"/>
                                        <p:tgtEl>
                                          <p:spTgt spid="83"/>
                                        </p:tgtEl>
                                        <p:attrNameLst>
                                          <p:attrName>ppt_x</p:attrName>
                                        </p:attrNameLst>
                                      </p:cBhvr>
                                      <p:tavLst>
                                        <p:tav tm="0">
                                          <p:val>
                                            <p:strVal val="#ppt_x"/>
                                          </p:val>
                                        </p:tav>
                                        <p:tav tm="100000">
                                          <p:val>
                                            <p:strVal val="#ppt_x"/>
                                          </p:val>
                                        </p:tav>
                                      </p:tavLst>
                                    </p:anim>
                                    <p:anim calcmode="lin" valueType="num">
                                      <p:cBhvr>
                                        <p:cTn id="80" dur="500" fill="hold"/>
                                        <p:tgtEl>
                                          <p:spTgt spid="83"/>
                                        </p:tgtEl>
                                        <p:attrNameLst>
                                          <p:attrName>ppt_y</p:attrName>
                                        </p:attrNameLst>
                                      </p:cBhvr>
                                      <p:tavLst>
                                        <p:tav tm="0">
                                          <p:val>
                                            <p:strVal val="#ppt_y+.1"/>
                                          </p:val>
                                        </p:tav>
                                        <p:tav tm="100000">
                                          <p:val>
                                            <p:strVal val="#ppt_y"/>
                                          </p:val>
                                        </p:tav>
                                      </p:tavLst>
                                    </p:anim>
                                  </p:childTnLst>
                                </p:cTn>
                              </p:par>
                            </p:childTnLst>
                          </p:cTn>
                        </p:par>
                        <p:par>
                          <p:cTn id="81" fill="hold">
                            <p:stCondLst>
                              <p:cond delay="6000"/>
                            </p:stCondLst>
                            <p:childTnLst>
                              <p:par>
                                <p:cTn id="82" presetID="42" presetClass="entr" presetSubtype="0"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anim calcmode="lin" valueType="num">
                                      <p:cBhvr>
                                        <p:cTn id="85" dur="500" fill="hold"/>
                                        <p:tgtEl>
                                          <p:spTgt spid="32"/>
                                        </p:tgtEl>
                                        <p:attrNameLst>
                                          <p:attrName>ppt_x</p:attrName>
                                        </p:attrNameLst>
                                      </p:cBhvr>
                                      <p:tavLst>
                                        <p:tav tm="0">
                                          <p:val>
                                            <p:strVal val="#ppt_x"/>
                                          </p:val>
                                        </p:tav>
                                        <p:tav tm="100000">
                                          <p:val>
                                            <p:strVal val="#ppt_x"/>
                                          </p:val>
                                        </p:tav>
                                      </p:tavLst>
                                    </p:anim>
                                    <p:anim calcmode="lin" valueType="num">
                                      <p:cBhvr>
                                        <p:cTn id="86" dur="500" fill="hold"/>
                                        <p:tgtEl>
                                          <p:spTgt spid="32"/>
                                        </p:tgtEl>
                                        <p:attrNameLst>
                                          <p:attrName>ppt_y</p:attrName>
                                        </p:attrNameLst>
                                      </p:cBhvr>
                                      <p:tavLst>
                                        <p:tav tm="0">
                                          <p:val>
                                            <p:strVal val="#ppt_y+.1"/>
                                          </p:val>
                                        </p:tav>
                                        <p:tav tm="100000">
                                          <p:val>
                                            <p:strVal val="#ppt_y"/>
                                          </p:val>
                                        </p:tav>
                                      </p:tavLst>
                                    </p:anim>
                                  </p:childTnLst>
                                </p:cTn>
                              </p:par>
                            </p:childTnLst>
                          </p:cTn>
                        </p:par>
                        <p:par>
                          <p:cTn id="87" fill="hold">
                            <p:stCondLst>
                              <p:cond delay="6500"/>
                            </p:stCondLst>
                            <p:childTnLst>
                              <p:par>
                                <p:cTn id="88" presetID="42"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anim calcmode="lin" valueType="num">
                                      <p:cBhvr>
                                        <p:cTn id="91" dur="500" fill="hold"/>
                                        <p:tgtEl>
                                          <p:spTgt spid="6"/>
                                        </p:tgtEl>
                                        <p:attrNameLst>
                                          <p:attrName>ppt_x</p:attrName>
                                        </p:attrNameLst>
                                      </p:cBhvr>
                                      <p:tavLst>
                                        <p:tav tm="0">
                                          <p:val>
                                            <p:strVal val="#ppt_x"/>
                                          </p:val>
                                        </p:tav>
                                        <p:tav tm="100000">
                                          <p:val>
                                            <p:strVal val="#ppt_x"/>
                                          </p:val>
                                        </p:tav>
                                      </p:tavLst>
                                    </p:anim>
                                    <p:anim calcmode="lin" valueType="num">
                                      <p:cBhvr>
                                        <p:cTn id="92" dur="500" fill="hold"/>
                                        <p:tgtEl>
                                          <p:spTgt spid="6"/>
                                        </p:tgtEl>
                                        <p:attrNameLst>
                                          <p:attrName>ppt_y</p:attrName>
                                        </p:attrNameLst>
                                      </p:cBhvr>
                                      <p:tavLst>
                                        <p:tav tm="0">
                                          <p:val>
                                            <p:strVal val="#ppt_y+.1"/>
                                          </p:val>
                                        </p:tav>
                                        <p:tav tm="100000">
                                          <p:val>
                                            <p:strVal val="#ppt_y"/>
                                          </p:val>
                                        </p:tav>
                                      </p:tavLst>
                                    </p:anim>
                                  </p:childTnLst>
                                </p:cTn>
                              </p:par>
                            </p:childTnLst>
                          </p:cTn>
                        </p:par>
                        <p:par>
                          <p:cTn id="93" fill="hold">
                            <p:stCondLst>
                              <p:cond delay="700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anim calcmode="lin" valueType="num">
                                      <p:cBhvr>
                                        <p:cTn id="97" dur="500" fill="hold"/>
                                        <p:tgtEl>
                                          <p:spTgt spid="79"/>
                                        </p:tgtEl>
                                        <p:attrNameLst>
                                          <p:attrName>ppt_x</p:attrName>
                                        </p:attrNameLst>
                                      </p:cBhvr>
                                      <p:tavLst>
                                        <p:tav tm="0">
                                          <p:val>
                                            <p:strVal val="#ppt_x"/>
                                          </p:val>
                                        </p:tav>
                                        <p:tav tm="100000">
                                          <p:val>
                                            <p:strVal val="#ppt_x"/>
                                          </p:val>
                                        </p:tav>
                                      </p:tavLst>
                                    </p:anim>
                                    <p:anim calcmode="lin" valueType="num">
                                      <p:cBhvr>
                                        <p:cTn id="98" dur="500" fill="hold"/>
                                        <p:tgtEl>
                                          <p:spTgt spid="79"/>
                                        </p:tgtEl>
                                        <p:attrNameLst>
                                          <p:attrName>ppt_y</p:attrName>
                                        </p:attrNameLst>
                                      </p:cBhvr>
                                      <p:tavLst>
                                        <p:tav tm="0">
                                          <p:val>
                                            <p:strVal val="#ppt_y+.1"/>
                                          </p:val>
                                        </p:tav>
                                        <p:tav tm="100000">
                                          <p:val>
                                            <p:strVal val="#ppt_y"/>
                                          </p:val>
                                        </p:tav>
                                      </p:tavLst>
                                    </p:anim>
                                  </p:childTnLst>
                                </p:cTn>
                              </p:par>
                            </p:childTnLst>
                          </p:cTn>
                        </p:par>
                        <p:par>
                          <p:cTn id="99" fill="hold">
                            <p:stCondLst>
                              <p:cond delay="7500"/>
                            </p:stCondLst>
                            <p:childTnLst>
                              <p:par>
                                <p:cTn id="100" presetID="42" presetClass="entr" presetSubtype="0" fill="hold" nodeType="after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500"/>
                                        <p:tgtEl>
                                          <p:spTgt spid="58"/>
                                        </p:tgtEl>
                                      </p:cBhvr>
                                    </p:animEffect>
                                    <p:anim calcmode="lin" valueType="num">
                                      <p:cBhvr>
                                        <p:cTn id="103" dur="500" fill="hold"/>
                                        <p:tgtEl>
                                          <p:spTgt spid="58"/>
                                        </p:tgtEl>
                                        <p:attrNameLst>
                                          <p:attrName>ppt_x</p:attrName>
                                        </p:attrNameLst>
                                      </p:cBhvr>
                                      <p:tavLst>
                                        <p:tav tm="0">
                                          <p:val>
                                            <p:strVal val="#ppt_x"/>
                                          </p:val>
                                        </p:tav>
                                        <p:tav tm="100000">
                                          <p:val>
                                            <p:strVal val="#ppt_x"/>
                                          </p:val>
                                        </p:tav>
                                      </p:tavLst>
                                    </p:anim>
                                    <p:anim calcmode="lin" valueType="num">
                                      <p:cBhvr>
                                        <p:cTn id="104" dur="500" fill="hold"/>
                                        <p:tgtEl>
                                          <p:spTgt spid="58"/>
                                        </p:tgtEl>
                                        <p:attrNameLst>
                                          <p:attrName>ppt_y</p:attrName>
                                        </p:attrNameLst>
                                      </p:cBhvr>
                                      <p:tavLst>
                                        <p:tav tm="0">
                                          <p:val>
                                            <p:strVal val="#ppt_y+.1"/>
                                          </p:val>
                                        </p:tav>
                                        <p:tav tm="100000">
                                          <p:val>
                                            <p:strVal val="#ppt_y"/>
                                          </p:val>
                                        </p:tav>
                                      </p:tavLst>
                                    </p:anim>
                                  </p:childTnLst>
                                </p:cTn>
                              </p:par>
                            </p:childTnLst>
                          </p:cTn>
                        </p:par>
                        <p:par>
                          <p:cTn id="105" fill="hold">
                            <p:stCondLst>
                              <p:cond delay="8000"/>
                            </p:stCondLst>
                            <p:childTnLst>
                              <p:par>
                                <p:cTn id="106" presetID="42"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anim calcmode="lin" valueType="num">
                                      <p:cBhvr>
                                        <p:cTn id="109" dur="500" fill="hold"/>
                                        <p:tgtEl>
                                          <p:spTgt spid="44"/>
                                        </p:tgtEl>
                                        <p:attrNameLst>
                                          <p:attrName>ppt_x</p:attrName>
                                        </p:attrNameLst>
                                      </p:cBhvr>
                                      <p:tavLst>
                                        <p:tav tm="0">
                                          <p:val>
                                            <p:strVal val="#ppt_x"/>
                                          </p:val>
                                        </p:tav>
                                        <p:tav tm="100000">
                                          <p:val>
                                            <p:strVal val="#ppt_x"/>
                                          </p:val>
                                        </p:tav>
                                      </p:tavLst>
                                    </p:anim>
                                    <p:anim calcmode="lin" valueType="num">
                                      <p:cBhvr>
                                        <p:cTn id="110" dur="500" fill="hold"/>
                                        <p:tgtEl>
                                          <p:spTgt spid="44"/>
                                        </p:tgtEl>
                                        <p:attrNameLst>
                                          <p:attrName>ppt_y</p:attrName>
                                        </p:attrNameLst>
                                      </p:cBhvr>
                                      <p:tavLst>
                                        <p:tav tm="0">
                                          <p:val>
                                            <p:strVal val="#ppt_y+.1"/>
                                          </p:val>
                                        </p:tav>
                                        <p:tav tm="100000">
                                          <p:val>
                                            <p:strVal val="#ppt_y"/>
                                          </p:val>
                                        </p:tav>
                                      </p:tavLst>
                                    </p:anim>
                                  </p:childTnLst>
                                </p:cTn>
                              </p:par>
                            </p:childTnLst>
                          </p:cTn>
                        </p:par>
                        <p:par>
                          <p:cTn id="111" fill="hold">
                            <p:stCondLst>
                              <p:cond delay="8500"/>
                            </p:stCondLst>
                            <p:childTnLst>
                              <p:par>
                                <p:cTn id="112" presetID="42" presetClass="entr" presetSubtype="0" fill="hold" nodeType="after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anim calcmode="lin" valueType="num">
                                      <p:cBhvr>
                                        <p:cTn id="115" dur="500" fill="hold"/>
                                        <p:tgtEl>
                                          <p:spTgt spid="85"/>
                                        </p:tgtEl>
                                        <p:attrNameLst>
                                          <p:attrName>ppt_x</p:attrName>
                                        </p:attrNameLst>
                                      </p:cBhvr>
                                      <p:tavLst>
                                        <p:tav tm="0">
                                          <p:val>
                                            <p:strVal val="#ppt_x"/>
                                          </p:val>
                                        </p:tav>
                                        <p:tav tm="100000">
                                          <p:val>
                                            <p:strVal val="#ppt_x"/>
                                          </p:val>
                                        </p:tav>
                                      </p:tavLst>
                                    </p:anim>
                                    <p:anim calcmode="lin" valueType="num">
                                      <p:cBhvr>
                                        <p:cTn id="116" dur="500" fill="hold"/>
                                        <p:tgtEl>
                                          <p:spTgt spid="85"/>
                                        </p:tgtEl>
                                        <p:attrNameLst>
                                          <p:attrName>ppt_y</p:attrName>
                                        </p:attrNameLst>
                                      </p:cBhvr>
                                      <p:tavLst>
                                        <p:tav tm="0">
                                          <p:val>
                                            <p:strVal val="#ppt_y+.1"/>
                                          </p:val>
                                        </p:tav>
                                        <p:tav tm="100000">
                                          <p:val>
                                            <p:strVal val="#ppt_y"/>
                                          </p:val>
                                        </p:tav>
                                      </p:tavLst>
                                    </p:anim>
                                  </p:childTnLst>
                                </p:cTn>
                              </p:par>
                            </p:childTnLst>
                          </p:cTn>
                        </p:par>
                        <p:par>
                          <p:cTn id="117" fill="hold">
                            <p:stCondLst>
                              <p:cond delay="9000"/>
                            </p:stCondLst>
                            <p:childTnLst>
                              <p:par>
                                <p:cTn id="118" presetID="42" presetClass="entr" presetSubtype="0" fill="hold" nodeType="after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anim calcmode="lin" valueType="num">
                                      <p:cBhvr>
                                        <p:cTn id="121" dur="500" fill="hold"/>
                                        <p:tgtEl>
                                          <p:spTgt spid="41"/>
                                        </p:tgtEl>
                                        <p:attrNameLst>
                                          <p:attrName>ppt_x</p:attrName>
                                        </p:attrNameLst>
                                      </p:cBhvr>
                                      <p:tavLst>
                                        <p:tav tm="0">
                                          <p:val>
                                            <p:strVal val="#ppt_x"/>
                                          </p:val>
                                        </p:tav>
                                        <p:tav tm="100000">
                                          <p:val>
                                            <p:strVal val="#ppt_x"/>
                                          </p:val>
                                        </p:tav>
                                      </p:tavLst>
                                    </p:anim>
                                    <p:anim calcmode="lin" valueType="num">
                                      <p:cBhvr>
                                        <p:cTn id="122" dur="500" fill="hold"/>
                                        <p:tgtEl>
                                          <p:spTgt spid="41"/>
                                        </p:tgtEl>
                                        <p:attrNameLst>
                                          <p:attrName>ppt_y</p:attrName>
                                        </p:attrNameLst>
                                      </p:cBhvr>
                                      <p:tavLst>
                                        <p:tav tm="0">
                                          <p:val>
                                            <p:strVal val="#ppt_y+.1"/>
                                          </p:val>
                                        </p:tav>
                                        <p:tav tm="100000">
                                          <p:val>
                                            <p:strVal val="#ppt_y"/>
                                          </p:val>
                                        </p:tav>
                                      </p:tavLst>
                                    </p:anim>
                                  </p:childTnLst>
                                </p:cTn>
                              </p:par>
                            </p:childTnLst>
                          </p:cTn>
                        </p:par>
                        <p:par>
                          <p:cTn id="123" fill="hold">
                            <p:stCondLst>
                              <p:cond delay="9500"/>
                            </p:stCondLst>
                            <p:childTnLst>
                              <p:par>
                                <p:cTn id="124" presetID="42" presetClass="entr" presetSubtype="0" fill="hold"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anim calcmode="lin" valueType="num">
                                      <p:cBhvr>
                                        <p:cTn id="127" dur="500" fill="hold"/>
                                        <p:tgtEl>
                                          <p:spTgt spid="42"/>
                                        </p:tgtEl>
                                        <p:attrNameLst>
                                          <p:attrName>ppt_x</p:attrName>
                                        </p:attrNameLst>
                                      </p:cBhvr>
                                      <p:tavLst>
                                        <p:tav tm="0">
                                          <p:val>
                                            <p:strVal val="#ppt_x"/>
                                          </p:val>
                                        </p:tav>
                                        <p:tav tm="100000">
                                          <p:val>
                                            <p:strVal val="#ppt_x"/>
                                          </p:val>
                                        </p:tav>
                                      </p:tavLst>
                                    </p:anim>
                                    <p:anim calcmode="lin" valueType="num">
                                      <p:cBhvr>
                                        <p:cTn id="128" dur="500" fill="hold"/>
                                        <p:tgtEl>
                                          <p:spTgt spid="42"/>
                                        </p:tgtEl>
                                        <p:attrNameLst>
                                          <p:attrName>ppt_y</p:attrName>
                                        </p:attrNameLst>
                                      </p:cBhvr>
                                      <p:tavLst>
                                        <p:tav tm="0">
                                          <p:val>
                                            <p:strVal val="#ppt_y+.1"/>
                                          </p:val>
                                        </p:tav>
                                        <p:tav tm="100000">
                                          <p:val>
                                            <p:strVal val="#ppt_y"/>
                                          </p:val>
                                        </p:tav>
                                      </p:tavLst>
                                    </p:anim>
                                  </p:childTnLst>
                                </p:cTn>
                              </p:par>
                            </p:childTnLst>
                          </p:cTn>
                        </p:par>
                        <p:par>
                          <p:cTn id="129" fill="hold">
                            <p:stCondLst>
                              <p:cond delay="10000"/>
                            </p:stCondLst>
                            <p:childTnLst>
                              <p:par>
                                <p:cTn id="130" presetID="42" presetClass="entr" presetSubtype="0" fill="hold"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anim calcmode="lin" valueType="num">
                                      <p:cBhvr>
                                        <p:cTn id="133" dur="500" fill="hold"/>
                                        <p:tgtEl>
                                          <p:spTgt spid="72"/>
                                        </p:tgtEl>
                                        <p:attrNameLst>
                                          <p:attrName>ppt_x</p:attrName>
                                        </p:attrNameLst>
                                      </p:cBhvr>
                                      <p:tavLst>
                                        <p:tav tm="0">
                                          <p:val>
                                            <p:strVal val="#ppt_x"/>
                                          </p:val>
                                        </p:tav>
                                        <p:tav tm="100000">
                                          <p:val>
                                            <p:strVal val="#ppt_x"/>
                                          </p:val>
                                        </p:tav>
                                      </p:tavLst>
                                    </p:anim>
                                    <p:anim calcmode="lin" valueType="num">
                                      <p:cBhvr>
                                        <p:cTn id="134" dur="500" fill="hold"/>
                                        <p:tgtEl>
                                          <p:spTgt spid="72"/>
                                        </p:tgtEl>
                                        <p:attrNameLst>
                                          <p:attrName>ppt_y</p:attrName>
                                        </p:attrNameLst>
                                      </p:cBhvr>
                                      <p:tavLst>
                                        <p:tav tm="0">
                                          <p:val>
                                            <p:strVal val="#ppt_y+.1"/>
                                          </p:val>
                                        </p:tav>
                                        <p:tav tm="100000">
                                          <p:val>
                                            <p:strVal val="#ppt_y"/>
                                          </p:val>
                                        </p:tav>
                                      </p:tavLst>
                                    </p:anim>
                                  </p:childTnLst>
                                </p:cTn>
                              </p:par>
                            </p:childTnLst>
                          </p:cTn>
                        </p:par>
                        <p:par>
                          <p:cTn id="135" fill="hold">
                            <p:stCondLst>
                              <p:cond delay="10500"/>
                            </p:stCondLst>
                            <p:childTnLst>
                              <p:par>
                                <p:cTn id="136" presetID="42" presetClass="entr" presetSubtype="0" fill="hold"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anim calcmode="lin" valueType="num">
                                      <p:cBhvr>
                                        <p:cTn id="139" dur="500" fill="hold"/>
                                        <p:tgtEl>
                                          <p:spTgt spid="40"/>
                                        </p:tgtEl>
                                        <p:attrNameLst>
                                          <p:attrName>ppt_x</p:attrName>
                                        </p:attrNameLst>
                                      </p:cBhvr>
                                      <p:tavLst>
                                        <p:tav tm="0">
                                          <p:val>
                                            <p:strVal val="#ppt_x"/>
                                          </p:val>
                                        </p:tav>
                                        <p:tav tm="100000">
                                          <p:val>
                                            <p:strVal val="#ppt_x"/>
                                          </p:val>
                                        </p:tav>
                                      </p:tavLst>
                                    </p:anim>
                                    <p:anim calcmode="lin" valueType="num">
                                      <p:cBhvr>
                                        <p:cTn id="140"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500"/>
                                        <p:tgtEl>
                                          <p:spTgt spid="162"/>
                                        </p:tgtEl>
                                      </p:cBhvr>
                                    </p:animEffect>
                                    <p:anim calcmode="lin" valueType="num">
                                      <p:cBhvr>
                                        <p:cTn id="146" dur="500" fill="hold"/>
                                        <p:tgtEl>
                                          <p:spTgt spid="162"/>
                                        </p:tgtEl>
                                        <p:attrNameLst>
                                          <p:attrName>ppt_x</p:attrName>
                                        </p:attrNameLst>
                                      </p:cBhvr>
                                      <p:tavLst>
                                        <p:tav tm="0">
                                          <p:val>
                                            <p:strVal val="#ppt_x"/>
                                          </p:val>
                                        </p:tav>
                                        <p:tav tm="100000">
                                          <p:val>
                                            <p:strVal val="#ppt_x"/>
                                          </p:val>
                                        </p:tav>
                                      </p:tavLst>
                                    </p:anim>
                                    <p:anim calcmode="lin" valueType="num">
                                      <p:cBhvr>
                                        <p:cTn id="147" dur="500" fill="hold"/>
                                        <p:tgtEl>
                                          <p:spTgt spid="162"/>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anim calcmode="lin" valueType="num">
                                      <p:cBhvr>
                                        <p:cTn id="151" dur="500" fill="hold"/>
                                        <p:tgtEl>
                                          <p:spTgt spid="2"/>
                                        </p:tgtEl>
                                        <p:attrNameLst>
                                          <p:attrName>ppt_x</p:attrName>
                                        </p:attrNameLst>
                                      </p:cBhvr>
                                      <p:tavLst>
                                        <p:tav tm="0">
                                          <p:val>
                                            <p:strVal val="#ppt_x"/>
                                          </p:val>
                                        </p:tav>
                                        <p:tav tm="100000">
                                          <p:val>
                                            <p:strVal val="#ppt_x"/>
                                          </p:val>
                                        </p:tav>
                                      </p:tavLst>
                                    </p:anim>
                                    <p:anim calcmode="lin" valueType="num">
                                      <p:cBhvr>
                                        <p:cTn id="152" dur="500" fill="hold"/>
                                        <p:tgtEl>
                                          <p:spTgt spid="2"/>
                                        </p:tgtEl>
                                        <p:attrNameLst>
                                          <p:attrName>ppt_y</p:attrName>
                                        </p:attrNameLst>
                                      </p:cBhvr>
                                      <p:tavLst>
                                        <p:tav tm="0">
                                          <p:val>
                                            <p:strVal val="#ppt_y+.1"/>
                                          </p:val>
                                        </p:tav>
                                        <p:tav tm="100000">
                                          <p:val>
                                            <p:strVal val="#ppt_y"/>
                                          </p:val>
                                        </p:tav>
                                      </p:tavLst>
                                    </p:anim>
                                  </p:childTnLst>
                                </p:cTn>
                              </p:par>
                            </p:childTnLst>
                          </p:cTn>
                        </p:par>
                        <p:par>
                          <p:cTn id="153" fill="hold">
                            <p:stCondLst>
                              <p:cond delay="500"/>
                            </p:stCondLst>
                            <p:childTnLst>
                              <p:par>
                                <p:cTn id="154" presetID="42" presetClass="entr" presetSubtype="0" fill="hold" nodeType="afterEffect">
                                  <p:stCondLst>
                                    <p:cond delay="0"/>
                                  </p:stCondLst>
                                  <p:childTnLst>
                                    <p:set>
                                      <p:cBhvr>
                                        <p:cTn id="155" dur="1" fill="hold">
                                          <p:stCondLst>
                                            <p:cond delay="0"/>
                                          </p:stCondLst>
                                        </p:cTn>
                                        <p:tgtEl>
                                          <p:spTgt spid="176"/>
                                        </p:tgtEl>
                                        <p:attrNameLst>
                                          <p:attrName>style.visibility</p:attrName>
                                        </p:attrNameLst>
                                      </p:cBhvr>
                                      <p:to>
                                        <p:strVal val="visible"/>
                                      </p:to>
                                    </p:set>
                                    <p:animEffect transition="in" filter="fade">
                                      <p:cBhvr>
                                        <p:cTn id="156" dur="500"/>
                                        <p:tgtEl>
                                          <p:spTgt spid="176"/>
                                        </p:tgtEl>
                                      </p:cBhvr>
                                    </p:animEffect>
                                    <p:anim calcmode="lin" valueType="num">
                                      <p:cBhvr>
                                        <p:cTn id="157" dur="500" fill="hold"/>
                                        <p:tgtEl>
                                          <p:spTgt spid="176"/>
                                        </p:tgtEl>
                                        <p:attrNameLst>
                                          <p:attrName>ppt_x</p:attrName>
                                        </p:attrNameLst>
                                      </p:cBhvr>
                                      <p:tavLst>
                                        <p:tav tm="0">
                                          <p:val>
                                            <p:strVal val="#ppt_x"/>
                                          </p:val>
                                        </p:tav>
                                        <p:tav tm="100000">
                                          <p:val>
                                            <p:strVal val="#ppt_x"/>
                                          </p:val>
                                        </p:tav>
                                      </p:tavLst>
                                    </p:anim>
                                    <p:anim calcmode="lin" valueType="num">
                                      <p:cBhvr>
                                        <p:cTn id="158" dur="500" fill="hold"/>
                                        <p:tgtEl>
                                          <p:spTgt spid="176"/>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1"/>
                                        </p:tgtEl>
                                        <p:attrNameLst>
                                          <p:attrName>style.visibility</p:attrName>
                                        </p:attrNameLst>
                                      </p:cBhvr>
                                      <p:to>
                                        <p:strVal val="visible"/>
                                      </p:to>
                                    </p:set>
                                    <p:animEffect transition="in" filter="fade">
                                      <p:cBhvr>
                                        <p:cTn id="161" dur="500"/>
                                        <p:tgtEl>
                                          <p:spTgt spid="11"/>
                                        </p:tgtEl>
                                      </p:cBhvr>
                                    </p:animEffect>
                                    <p:anim calcmode="lin" valueType="num">
                                      <p:cBhvr>
                                        <p:cTn id="162" dur="500" fill="hold"/>
                                        <p:tgtEl>
                                          <p:spTgt spid="11"/>
                                        </p:tgtEl>
                                        <p:attrNameLst>
                                          <p:attrName>ppt_x</p:attrName>
                                        </p:attrNameLst>
                                      </p:cBhvr>
                                      <p:tavLst>
                                        <p:tav tm="0">
                                          <p:val>
                                            <p:strVal val="#ppt_x"/>
                                          </p:val>
                                        </p:tav>
                                        <p:tav tm="100000">
                                          <p:val>
                                            <p:strVal val="#ppt_x"/>
                                          </p:val>
                                        </p:tav>
                                      </p:tavLst>
                                    </p:anim>
                                    <p:anim calcmode="lin" valueType="num">
                                      <p:cBhvr>
                                        <p:cTn id="163" dur="500" fill="hold"/>
                                        <p:tgtEl>
                                          <p:spTgt spid="11"/>
                                        </p:tgtEl>
                                        <p:attrNameLst>
                                          <p:attrName>ppt_y</p:attrName>
                                        </p:attrNameLst>
                                      </p:cBhvr>
                                      <p:tavLst>
                                        <p:tav tm="0">
                                          <p:val>
                                            <p:strVal val="#ppt_y+.1"/>
                                          </p:val>
                                        </p:tav>
                                        <p:tav tm="100000">
                                          <p:val>
                                            <p:strVal val="#ppt_y"/>
                                          </p:val>
                                        </p:tav>
                                      </p:tavLst>
                                    </p:anim>
                                  </p:childTnLst>
                                </p:cTn>
                              </p:par>
                            </p:childTnLst>
                          </p:cTn>
                        </p:par>
                        <p:par>
                          <p:cTn id="164" fill="hold">
                            <p:stCondLst>
                              <p:cond delay="1000"/>
                            </p:stCondLst>
                            <p:childTnLst>
                              <p:par>
                                <p:cTn id="165" presetID="42" presetClass="entr" presetSubtype="0" fill="hold" nodeType="after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fade">
                                      <p:cBhvr>
                                        <p:cTn id="167" dur="500"/>
                                        <p:tgtEl>
                                          <p:spTgt spid="54"/>
                                        </p:tgtEl>
                                      </p:cBhvr>
                                    </p:animEffect>
                                    <p:anim calcmode="lin" valueType="num">
                                      <p:cBhvr>
                                        <p:cTn id="168" dur="500" fill="hold"/>
                                        <p:tgtEl>
                                          <p:spTgt spid="54"/>
                                        </p:tgtEl>
                                        <p:attrNameLst>
                                          <p:attrName>ppt_x</p:attrName>
                                        </p:attrNameLst>
                                      </p:cBhvr>
                                      <p:tavLst>
                                        <p:tav tm="0">
                                          <p:val>
                                            <p:strVal val="#ppt_x"/>
                                          </p:val>
                                        </p:tav>
                                        <p:tav tm="100000">
                                          <p:val>
                                            <p:strVal val="#ppt_x"/>
                                          </p:val>
                                        </p:tav>
                                      </p:tavLst>
                                    </p:anim>
                                    <p:anim calcmode="lin" valueType="num">
                                      <p:cBhvr>
                                        <p:cTn id="169"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87951"/>
          </a:xfrm>
        </p:spPr>
        <p:txBody>
          <a:bodyPr/>
          <a:lstStyle/>
          <a:p>
            <a:r>
              <a:rPr lang="en-US" dirty="0"/>
              <a:t>Video Indexer Demo</a:t>
            </a:r>
            <a:br>
              <a:rPr lang="en-US" dirty="0"/>
            </a:br>
            <a:br>
              <a:rPr lang="en-US" dirty="0"/>
            </a:br>
            <a:r>
              <a:rPr lang="en-US" sz="4705" dirty="0"/>
              <a:t>Try it yourself at </a:t>
            </a:r>
            <a:r>
              <a:rPr lang="en-US" sz="4705" dirty="0">
                <a:hlinkClick r:id="rId3"/>
              </a:rPr>
              <a:t>http://vi.microsoft.com</a:t>
            </a:r>
            <a:r>
              <a:rPr lang="en-US" sz="4705" dirty="0"/>
              <a:t> </a:t>
            </a:r>
            <a:endParaRPr lang="en-US" dirty="0"/>
          </a:p>
        </p:txBody>
      </p:sp>
    </p:spTree>
    <p:extLst>
      <p:ext uri="{BB962C8B-B14F-4D97-AF65-F5344CB8AC3E}">
        <p14:creationId xmlns:p14="http://schemas.microsoft.com/office/powerpoint/2010/main" val="3933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76F63B-478D-4053-8F2B-272B8AE984ED}"/>
              </a:ext>
            </a:extLst>
          </p:cNvPr>
          <p:cNvSpPr txBox="1"/>
          <p:nvPr/>
        </p:nvSpPr>
        <p:spPr>
          <a:xfrm>
            <a:off x="2151797" y="1423916"/>
            <a:ext cx="7888406" cy="914400"/>
          </a:xfrm>
          <a:prstGeom prst="rect">
            <a:avLst/>
          </a:prstGeom>
          <a:noFill/>
        </p:spPr>
        <p:txBody>
          <a:bodyPr wrap="none" lIns="182880" tIns="146304" rIns="182880" bIns="146304" rtlCol="0">
            <a:noAutofit/>
          </a:bodyPr>
          <a:lstStyle/>
          <a:p>
            <a:pPr>
              <a:lnSpc>
                <a:spcPct val="90000"/>
              </a:lnSpc>
              <a:spcAft>
                <a:spcPts val="600"/>
              </a:spcAft>
            </a:pPr>
            <a:r>
              <a:rPr lang="en-US" sz="6000" dirty="0">
                <a:solidFill>
                  <a:schemeClr val="bg1"/>
                </a:solidFill>
                <a:latin typeface="+mj-lt"/>
              </a:rPr>
              <a:t>http://aka.ms/levin-ams</a:t>
            </a:r>
          </a:p>
        </p:txBody>
      </p:sp>
      <p:pic>
        <p:nvPicPr>
          <p:cNvPr id="8" name="Picture 7">
            <a:extLst>
              <a:ext uri="{FF2B5EF4-FFF2-40B4-BE49-F238E27FC236}">
                <a16:creationId xmlns:a16="http://schemas.microsoft.com/office/drawing/2014/main" id="{91AAF672-AFFE-43FA-B460-5BBAD80ED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622" y="2604307"/>
            <a:ext cx="3830756" cy="3830756"/>
          </a:xfrm>
          <a:prstGeom prst="rect">
            <a:avLst/>
          </a:prstGeom>
        </p:spPr>
      </p:pic>
    </p:spTree>
    <p:extLst>
      <p:ext uri="{BB962C8B-B14F-4D97-AF65-F5344CB8AC3E}">
        <p14:creationId xmlns:p14="http://schemas.microsoft.com/office/powerpoint/2010/main" val="14009129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72932" y="94008"/>
            <a:ext cx="11976499"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Video AI | </a:t>
            </a:r>
            <a:r>
              <a:rPr lang="en-US" sz="4200" spc="-103" dirty="0">
                <a:solidFill>
                  <a:prstClr val="white">
                    <a:lumMod val="65000"/>
                  </a:prstClr>
                </a:solidFill>
                <a:latin typeface="Segoe UI Light"/>
                <a:sym typeface="Calibri" charset="0"/>
              </a:rPr>
              <a:t>Products</a:t>
            </a:r>
            <a:endParaRPr lang="en-US" sz="4200" spc="-103" dirty="0">
              <a:solidFill>
                <a:srgbClr val="5B6B83"/>
              </a:solidFill>
              <a:latin typeface="Segoe UI Light"/>
              <a:sym typeface="Calibri" charset="0"/>
            </a:endParaRPr>
          </a:p>
        </p:txBody>
      </p:sp>
      <p:sp>
        <p:nvSpPr>
          <p:cNvPr id="19" name="Rectangle 18">
            <a:extLst>
              <a:ext uri="{FF2B5EF4-FFF2-40B4-BE49-F238E27FC236}">
                <a16:creationId xmlns:a16="http://schemas.microsoft.com/office/drawing/2014/main" id="{8C0D7996-7C7D-4593-869A-E4F1C84B2A42}"/>
              </a:ext>
            </a:extLst>
          </p:cNvPr>
          <p:cNvSpPr/>
          <p:nvPr/>
        </p:nvSpPr>
        <p:spPr bwMode="auto">
          <a:xfrm>
            <a:off x="2251074" y="2353581"/>
            <a:ext cx="7674197" cy="2193132"/>
          </a:xfrm>
          <a:prstGeom prst="rect">
            <a:avLst/>
          </a:prstGeom>
          <a:noFill/>
          <a:ln w="285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Video</a:t>
            </a:r>
            <a:r>
              <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Indexer</a:t>
            </a:r>
            <a:endPar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056C5BFC-75A1-4573-BC25-8780EB7AB2B0}"/>
              </a:ext>
            </a:extLst>
          </p:cNvPr>
          <p:cNvSpPr/>
          <p:nvPr/>
        </p:nvSpPr>
        <p:spPr bwMode="auto">
          <a:xfrm>
            <a:off x="2430683" y="2992155"/>
            <a:ext cx="2330085"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 a set </a:t>
            </a:r>
            <a:b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of  pre-defined cognitive metadata</a:t>
            </a:r>
          </a:p>
        </p:txBody>
      </p:sp>
      <p:sp>
        <p:nvSpPr>
          <p:cNvPr id="23" name="Rectangle 22">
            <a:extLst>
              <a:ext uri="{FF2B5EF4-FFF2-40B4-BE49-F238E27FC236}">
                <a16:creationId xmlns:a16="http://schemas.microsoft.com/office/drawing/2014/main" id="{5BB9613A-765C-4521-B623-FFA03ED212E4}"/>
              </a:ext>
            </a:extLst>
          </p:cNvPr>
          <p:cNvSpPr/>
          <p:nvPr/>
        </p:nvSpPr>
        <p:spPr bwMode="auto">
          <a:xfrm>
            <a:off x="5066979" y="2992155"/>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Curate</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Review and curate the metadata using a web portal</a:t>
            </a:r>
          </a:p>
        </p:txBody>
      </p:sp>
      <p:sp>
        <p:nvSpPr>
          <p:cNvPr id="24" name="Rectangle 23">
            <a:extLst>
              <a:ext uri="{FF2B5EF4-FFF2-40B4-BE49-F238E27FC236}">
                <a16:creationId xmlns:a16="http://schemas.microsoft.com/office/drawing/2014/main" id="{64A9B405-99E1-46EB-9A20-F4CC0F3B1F96}"/>
              </a:ext>
            </a:extLst>
          </p:cNvPr>
          <p:cNvSpPr/>
          <p:nvPr/>
        </p:nvSpPr>
        <p:spPr bwMode="auto">
          <a:xfrm>
            <a:off x="7524410" y="2992154"/>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Publish</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Embed player and insights widgets in your own apps</a:t>
            </a:r>
          </a:p>
        </p:txBody>
      </p:sp>
      <p:sp>
        <p:nvSpPr>
          <p:cNvPr id="32" name="Rectangle 31">
            <a:extLst>
              <a:ext uri="{FF2B5EF4-FFF2-40B4-BE49-F238E27FC236}">
                <a16:creationId xmlns:a16="http://schemas.microsoft.com/office/drawing/2014/main" id="{C007CE55-10F9-4EFA-AD5C-423A28487A0A}"/>
              </a:ext>
            </a:extLst>
          </p:cNvPr>
          <p:cNvSpPr/>
          <p:nvPr/>
        </p:nvSpPr>
        <p:spPr bwMode="auto">
          <a:xfrm>
            <a:off x="10450472" y="2907718"/>
            <a:ext cx="1546069" cy="13397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ctr" anchorCtr="0" forceAA="0" compatLnSpc="1">
            <a:prstTxWarp prst="textNoShape">
              <a:avLst/>
            </a:prstTxWarp>
            <a:noAutofit/>
          </a:bodyPr>
          <a:lstStyle/>
          <a:p>
            <a:pPr algn="ctr" defTabSz="913920" fontAlgn="base">
              <a:lnSpc>
                <a:spcPct val="90000"/>
              </a:lnSpc>
              <a:spcBef>
                <a:spcPct val="0"/>
              </a:spcBef>
              <a:spcAft>
                <a:spcPct val="0"/>
              </a:spcAft>
              <a:defRPr/>
            </a:pPr>
            <a:r>
              <a:rPr lang="en-US" sz="1765"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Customer app</a:t>
            </a:r>
          </a:p>
        </p:txBody>
      </p:sp>
      <p:sp>
        <p:nvSpPr>
          <p:cNvPr id="33" name="Arrow: Right 32">
            <a:extLst>
              <a:ext uri="{FF2B5EF4-FFF2-40B4-BE49-F238E27FC236}">
                <a16:creationId xmlns:a16="http://schemas.microsoft.com/office/drawing/2014/main" id="{86ED0D9C-9EAF-439E-BF02-4395BA787290}"/>
              </a:ext>
            </a:extLst>
          </p:cNvPr>
          <p:cNvSpPr/>
          <p:nvPr/>
        </p:nvSpPr>
        <p:spPr bwMode="auto">
          <a:xfrm>
            <a:off x="10023845" y="3487108"/>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DB98F456-7279-4DFC-98C8-F13962B2485C}"/>
              </a:ext>
            </a:extLst>
          </p:cNvPr>
          <p:cNvSpPr/>
          <p:nvPr/>
        </p:nvSpPr>
        <p:spPr bwMode="auto">
          <a:xfrm>
            <a:off x="3297484"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2814893-85C1-409B-83E5-55A03F6F82E9}"/>
              </a:ext>
            </a:extLst>
          </p:cNvPr>
          <p:cNvSpPr/>
          <p:nvPr/>
        </p:nvSpPr>
        <p:spPr bwMode="auto">
          <a:xfrm>
            <a:off x="5717187"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32390655-4F31-4159-A0E3-475D93CBCE79}"/>
              </a:ext>
            </a:extLst>
          </p:cNvPr>
          <p:cNvSpPr/>
          <p:nvPr/>
        </p:nvSpPr>
        <p:spPr bwMode="auto">
          <a:xfrm rot="16200000">
            <a:off x="7273817" y="796943"/>
            <a:ext cx="96507" cy="8049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7" name="Arrow: Right 36">
            <a:extLst>
              <a:ext uri="{FF2B5EF4-FFF2-40B4-BE49-F238E27FC236}">
                <a16:creationId xmlns:a16="http://schemas.microsoft.com/office/drawing/2014/main" id="{406DCAB3-3F69-4DBE-AF5A-2765A9BA98C9}"/>
              </a:ext>
            </a:extLst>
          </p:cNvPr>
          <p:cNvSpPr/>
          <p:nvPr/>
        </p:nvSpPr>
        <p:spPr bwMode="auto">
          <a:xfrm rot="16200000">
            <a:off x="11040432" y="4401579"/>
            <a:ext cx="532067" cy="211329"/>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4"/>
          <p:cNvGrpSpPr>
            <a:grpSpLocks noChangeAspect="1"/>
          </p:cNvGrpSpPr>
          <p:nvPr/>
        </p:nvGrpSpPr>
        <p:grpSpPr bwMode="auto">
          <a:xfrm>
            <a:off x="119053" y="3168693"/>
            <a:ext cx="1361478" cy="698127"/>
            <a:chOff x="1699" y="578"/>
            <a:chExt cx="548" cy="281"/>
          </a:xfrm>
          <a:solidFill>
            <a:schemeClr val="tx1"/>
          </a:solidFill>
        </p:grpSpPr>
        <p:sp>
          <p:nvSpPr>
            <p:cNvPr id="28" name="Freeform 5"/>
            <p:cNvSpPr>
              <a:spLocks noEditPoints="1"/>
            </p:cNvSpPr>
            <p:nvPr/>
          </p:nvSpPr>
          <p:spPr bwMode="auto">
            <a:xfrm>
              <a:off x="1699" y="578"/>
              <a:ext cx="428" cy="281"/>
            </a:xfrm>
            <a:custGeom>
              <a:avLst/>
              <a:gdLst>
                <a:gd name="T0" fmla="*/ 428 w 428"/>
                <a:gd name="T1" fmla="*/ 281 h 281"/>
                <a:gd name="T2" fmla="*/ 34 w 428"/>
                <a:gd name="T3" fmla="*/ 281 h 281"/>
                <a:gd name="T4" fmla="*/ 34 w 428"/>
                <a:gd name="T5" fmla="*/ 105 h 281"/>
                <a:gd name="T6" fmla="*/ 0 w 428"/>
                <a:gd name="T7" fmla="*/ 74 h 281"/>
                <a:gd name="T8" fmla="*/ 0 w 428"/>
                <a:gd name="T9" fmla="*/ 0 h 281"/>
                <a:gd name="T10" fmla="*/ 428 w 428"/>
                <a:gd name="T11" fmla="*/ 0 h 281"/>
                <a:gd name="T12" fmla="*/ 428 w 428"/>
                <a:gd name="T13" fmla="*/ 281 h 281"/>
                <a:gd name="T14" fmla="*/ 68 w 428"/>
                <a:gd name="T15" fmla="*/ 245 h 281"/>
                <a:gd name="T16" fmla="*/ 394 w 428"/>
                <a:gd name="T17" fmla="*/ 245 h 281"/>
                <a:gd name="T18" fmla="*/ 394 w 428"/>
                <a:gd name="T19" fmla="*/ 35 h 281"/>
                <a:gd name="T20" fmla="*/ 34 w 428"/>
                <a:gd name="T21" fmla="*/ 35 h 281"/>
                <a:gd name="T22" fmla="*/ 34 w 428"/>
                <a:gd name="T23" fmla="*/ 57 h 281"/>
                <a:gd name="T24" fmla="*/ 68 w 428"/>
                <a:gd name="T25" fmla="*/ 92 h 281"/>
                <a:gd name="T26" fmla="*/ 68 w 428"/>
                <a:gd name="T27" fmla="*/ 2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81">
                  <a:moveTo>
                    <a:pt x="428" y="281"/>
                  </a:moveTo>
                  <a:lnTo>
                    <a:pt x="34" y="281"/>
                  </a:lnTo>
                  <a:lnTo>
                    <a:pt x="34" y="105"/>
                  </a:lnTo>
                  <a:lnTo>
                    <a:pt x="0" y="74"/>
                  </a:lnTo>
                  <a:lnTo>
                    <a:pt x="0" y="0"/>
                  </a:lnTo>
                  <a:lnTo>
                    <a:pt x="428" y="0"/>
                  </a:lnTo>
                  <a:lnTo>
                    <a:pt x="428" y="281"/>
                  </a:lnTo>
                  <a:close/>
                  <a:moveTo>
                    <a:pt x="68" y="245"/>
                  </a:moveTo>
                  <a:lnTo>
                    <a:pt x="394" y="245"/>
                  </a:lnTo>
                  <a:lnTo>
                    <a:pt x="394" y="35"/>
                  </a:lnTo>
                  <a:lnTo>
                    <a:pt x="34" y="35"/>
                  </a:lnTo>
                  <a:lnTo>
                    <a:pt x="34" y="57"/>
                  </a:lnTo>
                  <a:lnTo>
                    <a:pt x="68" y="92"/>
                  </a:lnTo>
                  <a:lnTo>
                    <a:pt x="6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sp>
          <p:nvSpPr>
            <p:cNvPr id="31" name="Freeform 6"/>
            <p:cNvSpPr>
              <a:spLocks/>
            </p:cNvSpPr>
            <p:nvPr/>
          </p:nvSpPr>
          <p:spPr bwMode="auto">
            <a:xfrm>
              <a:off x="2097" y="578"/>
              <a:ext cx="150" cy="241"/>
            </a:xfrm>
            <a:custGeom>
              <a:avLst/>
              <a:gdLst>
                <a:gd name="T0" fmla="*/ 150 w 150"/>
                <a:gd name="T1" fmla="*/ 241 h 241"/>
                <a:gd name="T2" fmla="*/ 90 w 150"/>
                <a:gd name="T3" fmla="*/ 241 h 241"/>
                <a:gd name="T4" fmla="*/ 0 w 150"/>
                <a:gd name="T5" fmla="*/ 175 h 241"/>
                <a:gd name="T6" fmla="*/ 22 w 150"/>
                <a:gd name="T7" fmla="*/ 144 h 241"/>
                <a:gd name="T8" fmla="*/ 99 w 150"/>
                <a:gd name="T9" fmla="*/ 206 h 241"/>
                <a:gd name="T10" fmla="*/ 116 w 150"/>
                <a:gd name="T11" fmla="*/ 206 h 241"/>
                <a:gd name="T12" fmla="*/ 116 w 150"/>
                <a:gd name="T13" fmla="*/ 35 h 241"/>
                <a:gd name="T14" fmla="*/ 112 w 150"/>
                <a:gd name="T15" fmla="*/ 35 h 241"/>
                <a:gd name="T16" fmla="*/ 26 w 150"/>
                <a:gd name="T17" fmla="*/ 105 h 241"/>
                <a:gd name="T18" fmla="*/ 5 w 150"/>
                <a:gd name="T19" fmla="*/ 74 h 241"/>
                <a:gd name="T20" fmla="*/ 99 w 150"/>
                <a:gd name="T21" fmla="*/ 0 h 241"/>
                <a:gd name="T22" fmla="*/ 150 w 150"/>
                <a:gd name="T23" fmla="*/ 0 h 241"/>
                <a:gd name="T24" fmla="*/ 150 w 150"/>
                <a:gd name="T2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41">
                  <a:moveTo>
                    <a:pt x="150" y="241"/>
                  </a:moveTo>
                  <a:lnTo>
                    <a:pt x="90" y="241"/>
                  </a:lnTo>
                  <a:lnTo>
                    <a:pt x="0" y="175"/>
                  </a:lnTo>
                  <a:lnTo>
                    <a:pt x="22" y="144"/>
                  </a:lnTo>
                  <a:lnTo>
                    <a:pt x="99" y="206"/>
                  </a:lnTo>
                  <a:lnTo>
                    <a:pt x="116" y="206"/>
                  </a:lnTo>
                  <a:lnTo>
                    <a:pt x="116" y="35"/>
                  </a:lnTo>
                  <a:lnTo>
                    <a:pt x="112" y="35"/>
                  </a:lnTo>
                  <a:lnTo>
                    <a:pt x="26" y="105"/>
                  </a:lnTo>
                  <a:lnTo>
                    <a:pt x="5" y="74"/>
                  </a:lnTo>
                  <a:lnTo>
                    <a:pt x="99" y="0"/>
                  </a:lnTo>
                  <a:lnTo>
                    <a:pt x="150" y="0"/>
                  </a:lnTo>
                  <a:lnTo>
                    <a:pt x="15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grpSp>
      <p:sp>
        <p:nvSpPr>
          <p:cNvPr id="46" name="Title 45"/>
          <p:cNvSpPr>
            <a:spLocks noGrp="1"/>
          </p:cNvSpPr>
          <p:nvPr>
            <p:ph type="title"/>
          </p:nvPr>
        </p:nvSpPr>
        <p:spPr/>
        <p:txBody>
          <a:bodyPr/>
          <a:lstStyle/>
          <a:p>
            <a:r>
              <a:rPr lang="en-US" spc="-103" dirty="0">
                <a:sym typeface="Calibri" charset="0"/>
              </a:rPr>
              <a:t>Video Indexer </a:t>
            </a:r>
            <a:r>
              <a:rPr lang="en-US" spc="-103" dirty="0">
                <a:solidFill>
                  <a:srgbClr val="424E60"/>
                </a:solidFill>
                <a:sym typeface="Calibri" charset="0"/>
              </a:rPr>
              <a:t>| </a:t>
            </a:r>
            <a:r>
              <a:rPr lang="en-US" spc="-103" dirty="0">
                <a:solidFill>
                  <a:schemeClr val="accent5">
                    <a:lumMod val="75000"/>
                  </a:schemeClr>
                </a:solidFill>
                <a:sym typeface="Calibri" charset="0"/>
              </a:rPr>
              <a:t>Typical workflow</a:t>
            </a:r>
            <a:endParaRPr lang="en-US" dirty="0">
              <a:gradFill>
                <a:gsLst>
                  <a:gs pos="1250">
                    <a:schemeClr val="tx2"/>
                  </a:gs>
                  <a:gs pos="100000">
                    <a:schemeClr val="tx2"/>
                  </a:gs>
                </a:gsLst>
                <a:lin ang="5400000" scaled="0"/>
              </a:gradFill>
            </a:endParaRPr>
          </a:p>
        </p:txBody>
      </p:sp>
      <p:sp>
        <p:nvSpPr>
          <p:cNvPr id="39" name="Arrow: Right 38">
            <a:extLst>
              <a:ext uri="{FF2B5EF4-FFF2-40B4-BE49-F238E27FC236}">
                <a16:creationId xmlns:a16="http://schemas.microsoft.com/office/drawing/2014/main" id="{8D5E8F52-B6EE-4BE4-B337-50BB4A54B8CD}"/>
              </a:ext>
            </a:extLst>
          </p:cNvPr>
          <p:cNvSpPr/>
          <p:nvPr/>
        </p:nvSpPr>
        <p:spPr bwMode="auto">
          <a:xfrm>
            <a:off x="1662597" y="3427277"/>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2721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946" y="800473"/>
            <a:ext cx="10514108" cy="5980851"/>
          </a:xfrm>
        </p:spPr>
        <p:txBody>
          <a:bodyPr>
            <a:noAutofit/>
          </a:bodyPr>
          <a:lstStyle/>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Core Services</a:t>
            </a:r>
          </a:p>
          <a:p>
            <a:r>
              <a:rPr lang="en-US" sz="1800" dirty="0">
                <a:latin typeface="Segoe UI" panose="020B0502040204020203" pitchFamily="34" charset="0"/>
                <a:cs typeface="Segoe UI" panose="020B0502040204020203" pitchFamily="34" charset="0"/>
              </a:rPr>
              <a:t>Azure Websites, Azure </a:t>
            </a:r>
            <a:r>
              <a:rPr lang="en-US" sz="1800" dirty="0" err="1">
                <a:latin typeface="Segoe UI" panose="020B0502040204020203" pitchFamily="34" charset="0"/>
                <a:cs typeface="Segoe UI" panose="020B0502040204020203" pitchFamily="34" charset="0"/>
              </a:rPr>
              <a:t>docDB</a:t>
            </a:r>
            <a:r>
              <a:rPr lang="en-US" sz="1800" dirty="0">
                <a:latin typeface="Segoe UI" panose="020B0502040204020203" pitchFamily="34" charset="0"/>
                <a:cs typeface="Segoe UI" panose="020B0502040204020203" pitchFamily="34" charset="0"/>
              </a:rPr>
              <a:t>, Azure Search, Azure API Management</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Media Services</a:t>
            </a:r>
          </a:p>
          <a:p>
            <a:r>
              <a:rPr lang="en-US" sz="1800" dirty="0">
                <a:latin typeface="Segoe UI" panose="020B0502040204020203" pitchFamily="34" charset="0"/>
                <a:cs typeface="Segoe UI" panose="020B0502040204020203" pitchFamily="34" charset="0"/>
              </a:rPr>
              <a:t>Media encoder, CDN, Video Encryption, Media Player</a:t>
            </a:r>
          </a:p>
          <a:p>
            <a:r>
              <a:rPr lang="en-US" sz="1800" dirty="0">
                <a:latin typeface="Segoe UI" panose="020B0502040204020203" pitchFamily="34" charset="0"/>
                <a:cs typeface="Segoe UI" panose="020B0502040204020203" pitchFamily="34" charset="0"/>
              </a:rPr>
              <a:t>Media Analytics (Indexer, Indexer 2, OCR, Content Moderation, Redactor, Annotator)</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Microsoft Cognitive Services</a:t>
            </a:r>
          </a:p>
          <a:p>
            <a:r>
              <a:rPr lang="en-US" sz="1800" dirty="0">
                <a:latin typeface="Segoe UI" panose="020B0502040204020203" pitchFamily="34" charset="0"/>
                <a:cs typeface="Segoe UI" panose="020B0502040204020203" pitchFamily="34" charset="0"/>
              </a:rPr>
              <a:t>Computer vision, face grouping, head pose, Bing speech, speaker diarization, Language understanding, linguistic analysis, text analytics, Bing image search and celebrity identification, Bing entity search, Human Moderation Review , Entity extraction</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Languages support</a:t>
            </a:r>
          </a:p>
          <a:p>
            <a:r>
              <a:rPr lang="en-US" sz="1800" dirty="0">
                <a:latin typeface="Segoe UI" panose="020B0502040204020203" pitchFamily="34" charset="0"/>
                <a:cs typeface="Segoe UI" panose="020B0502040204020203" pitchFamily="34" charset="0"/>
              </a:rPr>
              <a:t>Transcription supported languages 10: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English, Russian, Japanese, German, Spanish, French, Brazilian Portuguese, Italian, Chinese Simplified and Arabic</a:t>
            </a:r>
          </a:p>
          <a:p>
            <a:r>
              <a:rPr lang="en-US" sz="1800" dirty="0">
                <a:latin typeface="Segoe UI" panose="020B0502040204020203" pitchFamily="34" charset="0"/>
                <a:cs typeface="Segoe UI" panose="020B0502040204020203" pitchFamily="34" charset="0"/>
              </a:rPr>
              <a:t>Translation support for 54 languages</a:t>
            </a:r>
          </a:p>
        </p:txBody>
      </p:sp>
      <p:sp>
        <p:nvSpPr>
          <p:cNvPr id="5" name="Title 1"/>
          <p:cNvSpPr txBox="1">
            <a:spLocks/>
          </p:cNvSpPr>
          <p:nvPr/>
        </p:nvSpPr>
        <p:spPr>
          <a:xfrm>
            <a:off x="864" y="-5937"/>
            <a:ext cx="11935155" cy="91148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39" fontAlgn="base">
              <a:spcAft>
                <a:spcPct val="0"/>
              </a:spcAft>
              <a:defRPr/>
            </a:pPr>
            <a:r>
              <a:rPr lang="en-US" sz="4200" spc="-1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00B294">
                    <a:lumMod val="75000"/>
                  </a:srgbClr>
                </a:solidFill>
                <a:latin typeface="Segoe UI Light"/>
                <a:sym typeface="Calibri" charset="0"/>
              </a:rPr>
              <a:t>Technologies under the hood</a:t>
            </a:r>
            <a:endParaRPr lang="en-US" sz="4200" spc="-103" dirty="0">
              <a:solidFill>
                <a:srgbClr val="0078D7">
                  <a:lumMod val="75000"/>
                </a:srgbClr>
              </a:solidFill>
              <a:latin typeface="Segoe UI Light"/>
              <a:sym typeface="Calibri" charset="0"/>
            </a:endParaRPr>
          </a:p>
        </p:txBody>
      </p:sp>
    </p:spTree>
    <p:extLst>
      <p:ext uri="{BB962C8B-B14F-4D97-AF65-F5344CB8AC3E}">
        <p14:creationId xmlns:p14="http://schemas.microsoft.com/office/powerpoint/2010/main" val="28956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56018"/>
          </a:xfrm>
        </p:spPr>
        <p:txBody>
          <a:bodyPr vert="horz" wrap="square" lIns="146304" tIns="91440" rIns="146304" bIns="91440" rtlCol="0" anchor="t">
            <a:spAutoFit/>
          </a:bodyPr>
          <a:lstStyle/>
          <a:p>
            <a:pPr marL="335915" indent="-335915"/>
            <a:r>
              <a:rPr lang="en-US" dirty="0"/>
              <a:t>Video Indexer – </a:t>
            </a:r>
            <a:r>
              <a:rPr lang="en-US" dirty="0">
                <a:hlinkClick r:id="rId3"/>
              </a:rPr>
              <a:t>http://www.videoindexer.ai</a:t>
            </a:r>
            <a:r>
              <a:rPr lang="en-US" dirty="0"/>
              <a:t> </a:t>
            </a:r>
            <a:endParaRPr lang="en-US" dirty="0">
              <a:cs typeface="Segoe UI Light"/>
            </a:endParaRPr>
          </a:p>
          <a:p>
            <a:pPr marL="335915" indent="-335915"/>
            <a:r>
              <a:rPr lang="en-US" sz="3900" dirty="0"/>
              <a:t>Media Explorer Tool – </a:t>
            </a:r>
            <a:r>
              <a:rPr lang="en-US" sz="3900" dirty="0">
                <a:hlinkClick r:id="rId4"/>
              </a:rPr>
              <a:t>http://aka.ms/amse</a:t>
            </a:r>
            <a:endParaRPr lang="en-US" sz="3900" dirty="0"/>
          </a:p>
          <a:p>
            <a:pPr marL="335915" indent="-335915"/>
            <a:r>
              <a:rPr lang="en-US" sz="3900" dirty="0">
                <a:cs typeface="Segoe UI Light"/>
              </a:rPr>
              <a:t>Microsoft &amp; Media – </a:t>
            </a:r>
            <a:r>
              <a:rPr lang="en-US" sz="3900" dirty="0">
                <a:cs typeface="Segoe UI Light"/>
                <a:hlinkClick r:id="rId5"/>
              </a:rPr>
              <a:t>http://microsoft.com/media</a:t>
            </a:r>
            <a:r>
              <a:rPr lang="en-US" sz="3900" dirty="0">
                <a:cs typeface="Segoe UI Light"/>
              </a:rPr>
              <a:t> </a:t>
            </a:r>
          </a:p>
          <a:p>
            <a:pPr marL="335915" indent="-335915"/>
            <a:r>
              <a:rPr lang="en-US" sz="3900" dirty="0">
                <a:cs typeface="Segoe UI Light"/>
              </a:rPr>
              <a:t>Azure Media Services – </a:t>
            </a:r>
            <a:r>
              <a:rPr lang="en-US" sz="3900" dirty="0">
                <a:cs typeface="Segoe UI Light"/>
                <a:hlinkClick r:id="rId6"/>
              </a:rPr>
              <a:t>http://azure.com/media</a:t>
            </a:r>
            <a:r>
              <a:rPr lang="en-US" sz="3900" dirty="0">
                <a:cs typeface="Segoe UI Light"/>
              </a:rPr>
              <a:t> </a:t>
            </a:r>
          </a:p>
          <a:p>
            <a:pPr marL="335915" indent="-335915"/>
            <a:endParaRPr lang="en-US" sz="3900" dirty="0">
              <a:cs typeface="Segoe UI Light"/>
            </a:endParaRPr>
          </a:p>
          <a:p>
            <a:pPr marL="335915" indent="-335915"/>
            <a:r>
              <a:rPr lang="en-US" sz="3900" dirty="0">
                <a:cs typeface="Segoe UI Light"/>
              </a:rPr>
              <a:t>AMS Demo Repo - </a:t>
            </a:r>
            <a:r>
              <a:rPr lang="en-US" sz="3900" dirty="0">
                <a:cs typeface="Segoe UI Light"/>
                <a:hlinkClick r:id="rId7"/>
              </a:rPr>
              <a:t>https://aka.ms/levin-amsdemo</a:t>
            </a:r>
            <a:endParaRPr lang="en-US" sz="3900" dirty="0">
              <a:cs typeface="Segoe UI Light"/>
            </a:endParaRPr>
          </a:p>
          <a:p>
            <a:pPr marL="335915" indent="-335915"/>
            <a:endParaRPr lang="en-US" dirty="0">
              <a:cs typeface="Segoe UI Light"/>
            </a:endParaRPr>
          </a:p>
          <a:p>
            <a:pPr marL="332740" indent="-332740">
              <a:buFont typeface="Arial" panose="020B0604020202020204" pitchFamily="34" charset="0"/>
              <a:buChar char="•"/>
            </a:pPr>
            <a:endParaRPr lang="en-US" dirty="0">
              <a:gradFill>
                <a:gsLst>
                  <a:gs pos="7965">
                    <a:schemeClr val="tx1"/>
                  </a:gs>
                  <a:gs pos="63000">
                    <a:schemeClr val="tx1"/>
                  </a:gs>
                </a:gsLst>
                <a:lin ang="5400000" scaled="0"/>
              </a:gradFill>
              <a:cs typeface="Segoe UI Light"/>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C7D517E5-318C-431C-A806-CDF22914B1F9}"/>
              </a:ext>
            </a:extLst>
          </p:cNvPr>
          <p:cNvSpPr txBox="1">
            <a:spLocks/>
          </p:cNvSpPr>
          <p:nvPr/>
        </p:nvSpPr>
        <p:spPr>
          <a:xfrm>
            <a:off x="284669" y="1819253"/>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6000" b="1" dirty="0"/>
              <a:t>Thank You!</a:t>
            </a:r>
          </a:p>
          <a:p>
            <a:pPr marL="0" indent="0">
              <a:buNone/>
            </a:pPr>
            <a:endParaRPr lang="en-US" dirty="0"/>
          </a:p>
          <a:p>
            <a:pPr marL="0" indent="0">
              <a:buNone/>
            </a:pPr>
            <a:r>
              <a:rPr lang="en-US" dirty="0"/>
              <a:t>Isaac Levin  (</a:t>
            </a:r>
            <a:r>
              <a:rPr lang="en-US" i="1" dirty="0">
                <a:hlinkClick r:id="rId3"/>
              </a:rPr>
              <a:t>I</a:t>
            </a:r>
            <a:r>
              <a:rPr lang="en-US" i="1" dirty="0">
                <a:hlinkClick r:id="rId4"/>
              </a:rPr>
              <a:t>saac.Levin@microsoft.com</a:t>
            </a:r>
            <a:r>
              <a:rPr lang="en-US" dirty="0"/>
              <a:t>)</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 name="Rectangle 75"/>
          <p:cNvSpPr/>
          <p:nvPr/>
        </p:nvSpPr>
        <p:spPr bwMode="auto">
          <a:xfrm>
            <a:off x="1730" y="1461"/>
            <a:ext cx="12188542" cy="6932163"/>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a:gradFill>
                <a:gsLst>
                  <a:gs pos="16814">
                    <a:srgbClr val="FFFFFF"/>
                  </a:gs>
                  <a:gs pos="46000">
                    <a:srgbClr val="FFFFFF"/>
                  </a:gs>
                </a:gsLst>
                <a:lin ang="5400000" scaled="0"/>
              </a:gradFill>
              <a:latin typeface="Segoe UI"/>
            </a:endParaRPr>
          </a:p>
        </p:txBody>
      </p:sp>
      <p:sp>
        <p:nvSpPr>
          <p:cNvPr id="78" name="Rectangle 77"/>
          <p:cNvSpPr/>
          <p:nvPr/>
        </p:nvSpPr>
        <p:spPr bwMode="auto">
          <a:xfrm>
            <a:off x="126467" y="92085"/>
            <a:ext cx="11874128" cy="4376289"/>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solidFill>
                  <a:srgbClr val="FFFFFF"/>
                </a:solidFill>
                <a:latin typeface="Segoe UI"/>
                <a:ea typeface="Segoe UI" pitchFamily="34" charset="0"/>
                <a:cs typeface="Segoe UI" pitchFamily="34" charset="0"/>
              </a:rPr>
              <a:t>Azure Platform Services</a:t>
            </a:r>
          </a:p>
        </p:txBody>
      </p:sp>
      <p:sp>
        <p:nvSpPr>
          <p:cNvPr id="75" name="Rectangle 74"/>
          <p:cNvSpPr/>
          <p:nvPr/>
        </p:nvSpPr>
        <p:spPr bwMode="auto">
          <a:xfrm>
            <a:off x="349775" y="523204"/>
            <a:ext cx="1516858" cy="389586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1730" y="4468375"/>
            <a:ext cx="12188542" cy="2404152"/>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Infrastructure Services</a:t>
            </a:r>
          </a:p>
        </p:txBody>
      </p:sp>
      <p:sp>
        <p:nvSpPr>
          <p:cNvPr id="31" name="Rectangle 30"/>
          <p:cNvSpPr/>
          <p:nvPr/>
        </p:nvSpPr>
        <p:spPr bwMode="auto">
          <a:xfrm>
            <a:off x="126468" y="4834177"/>
            <a:ext cx="2576755" cy="77365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80826" y="4834177"/>
            <a:ext cx="283446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38629" y="5734403"/>
            <a:ext cx="12389892" cy="107553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a:t>
            </a:r>
          </a:p>
        </p:txBody>
      </p:sp>
      <p:grpSp>
        <p:nvGrpSpPr>
          <p:cNvPr id="5" name="Group 4"/>
          <p:cNvGrpSpPr/>
          <p:nvPr/>
        </p:nvGrpSpPr>
        <p:grpSpPr>
          <a:xfrm>
            <a:off x="-244627" y="6100074"/>
            <a:ext cx="12598982" cy="764733"/>
            <a:chOff x="-224921" y="6392494"/>
            <a:chExt cx="12855263" cy="780290"/>
          </a:xfrm>
        </p:grpSpPr>
        <p:pic>
          <p:nvPicPr>
            <p:cNvPr id="3" name="Picture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387" name="Group 386"/>
          <p:cNvGrpSpPr/>
          <p:nvPr/>
        </p:nvGrpSpPr>
        <p:grpSpPr>
          <a:xfrm>
            <a:off x="1966928" y="2061205"/>
            <a:ext cx="2740014" cy="228935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50007" y="1606458"/>
            <a:ext cx="992397" cy="31502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0005" y="2129986"/>
            <a:ext cx="955144" cy="304820"/>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0008" y="2651226"/>
            <a:ext cx="988392" cy="330418"/>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0008" y="1163098"/>
            <a:ext cx="980194" cy="341114"/>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0008" y="3132957"/>
            <a:ext cx="986595" cy="3532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50008" y="3577860"/>
            <a:ext cx="1004222" cy="31094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2963" y="531874"/>
            <a:ext cx="1538640" cy="3878521"/>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Hybrid</a:t>
            </a:r>
          </a:p>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Operations</a:t>
            </a:r>
            <a:endParaRPr lang="en-US" sz="1273" b="1" kern="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5906" y="2218601"/>
            <a:ext cx="991092" cy="325606"/>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9042" y="4044855"/>
            <a:ext cx="985694" cy="324430"/>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3675" y="3613145"/>
            <a:ext cx="983277" cy="33867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7637" y="3191253"/>
            <a:ext cx="977100" cy="31476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64" y="4834177"/>
            <a:ext cx="616631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594025" y="2070158"/>
            <a:ext cx="2536513" cy="2286850"/>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6"/>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4826" y="2667913"/>
            <a:ext cx="67681"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01">
              <a:defRPr/>
            </a:pPr>
            <a:endParaRPr lang="en-US">
              <a:solidFill>
                <a:srgbClr val="FFFFFF"/>
              </a:solidFill>
              <a:latin typeface="Segoe UI"/>
            </a:endParaRPr>
          </a:p>
        </p:txBody>
      </p:sp>
      <p:grpSp>
        <p:nvGrpSpPr>
          <p:cNvPr id="337" name="Group 336"/>
          <p:cNvGrpSpPr/>
          <p:nvPr/>
        </p:nvGrpSpPr>
        <p:grpSpPr>
          <a:xfrm>
            <a:off x="10505429" y="1173831"/>
            <a:ext cx="991118" cy="327654"/>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52" y="5128482"/>
            <a:ext cx="826745" cy="339279"/>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0444" y="5115304"/>
            <a:ext cx="796594" cy="3523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5209" y="5128485"/>
            <a:ext cx="897180" cy="3561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7127" y="5128484"/>
            <a:ext cx="818572" cy="3561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9125" y="5128483"/>
            <a:ext cx="819554" cy="3561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0074" y="5134383"/>
            <a:ext cx="792086" cy="348967"/>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5261" y="1639058"/>
            <a:ext cx="952782" cy="337284"/>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307629" y="5128157"/>
            <a:ext cx="903268" cy="339520"/>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7549" y="5128157"/>
            <a:ext cx="853046" cy="339520"/>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5509" y="2711066"/>
            <a:ext cx="980962" cy="307711"/>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2053" y="523205"/>
            <a:ext cx="2066131" cy="14044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0648" y="523205"/>
            <a:ext cx="2202396" cy="14044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7055" y="5134383"/>
            <a:ext cx="844567" cy="348967"/>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50007" y="4046985"/>
            <a:ext cx="988285" cy="303079"/>
            <a:chOff x="559429" y="4065187"/>
            <a:chExt cx="1008388" cy="309244"/>
          </a:xfrm>
        </p:grpSpPr>
        <p:pic>
          <p:nvPicPr>
            <p:cNvPr id="413" name="Picture 412"/>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120" y="5128157"/>
            <a:ext cx="772737" cy="339520"/>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1483" y="5128157"/>
            <a:ext cx="853046" cy="339520"/>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264" y="5128482"/>
            <a:ext cx="813081" cy="339279"/>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244" name="Rectangle 243"/>
          <p:cNvSpPr/>
          <p:nvPr/>
        </p:nvSpPr>
        <p:spPr bwMode="auto">
          <a:xfrm>
            <a:off x="4842295" y="2070158"/>
            <a:ext cx="2609687" cy="2283276"/>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70"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245" name="Group 244"/>
          <p:cNvGrpSpPr/>
          <p:nvPr/>
        </p:nvGrpSpPr>
        <p:grpSpPr>
          <a:xfrm>
            <a:off x="6200795" y="3824523"/>
            <a:ext cx="1025807" cy="347639"/>
            <a:chOff x="3763993" y="3766457"/>
            <a:chExt cx="1046674" cy="331327"/>
          </a:xfrm>
          <a:solidFill>
            <a:srgbClr val="00B050"/>
          </a:solidFill>
        </p:grpSpPr>
        <p:sp>
          <p:nvSpPr>
            <p:cNvPr id="251" name="TextBox 250"/>
            <p:cNvSpPr txBox="1"/>
            <p:nvPr/>
          </p:nvSpPr>
          <p:spPr>
            <a:xfrm>
              <a:off x="4151511" y="3796679"/>
              <a:ext cx="659156" cy="301105"/>
            </a:xfrm>
            <a:prstGeom prst="rect">
              <a:avLst/>
            </a:prstGeom>
            <a:grp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52" name="Picture 251" descr="Content Delivery Network (CDN).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a:grpFill/>
          </p:spPr>
        </p:pic>
      </p:grpSp>
      <p:sp>
        <p:nvSpPr>
          <p:cNvPr id="249" name="TextBox 248"/>
          <p:cNvSpPr txBox="1"/>
          <p:nvPr/>
        </p:nvSpPr>
        <p:spPr>
          <a:xfrm>
            <a:off x="6776788" y="264407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Video AI</a:t>
            </a:r>
          </a:p>
        </p:txBody>
      </p:sp>
      <p:sp>
        <p:nvSpPr>
          <p:cNvPr id="262" name="TextBox 261"/>
          <p:cNvSpPr txBox="1"/>
          <p:nvPr/>
        </p:nvSpPr>
        <p:spPr>
          <a:xfrm>
            <a:off x="5464995" y="257900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a:t>
            </a:r>
          </a:p>
          <a:p>
            <a:pPr defTabSz="913695"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Transcoding</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65" name="TextBox 264"/>
          <p:cNvSpPr txBox="1"/>
          <p:nvPr/>
        </p:nvSpPr>
        <p:spPr>
          <a:xfrm>
            <a:off x="5522359" y="3853328"/>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Media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Player</a:t>
            </a:r>
          </a:p>
        </p:txBody>
      </p:sp>
      <p:sp>
        <p:nvSpPr>
          <p:cNvPr id="276" name="icon encoding"/>
          <p:cNvSpPr>
            <a:spLocks/>
          </p:cNvSpPr>
          <p:nvPr>
            <p:custDataLst>
              <p:custData r:id="rId1"/>
            </p:custDataLst>
          </p:nvPr>
        </p:nvSpPr>
        <p:spPr bwMode="black">
          <a:xfrm>
            <a:off x="5054868" y="2578014"/>
            <a:ext cx="294524" cy="278680"/>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1"/>
          </a:solid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nvGrpSpPr>
          <p:cNvPr id="277" name="icon format conversion"/>
          <p:cNvGrpSpPr/>
          <p:nvPr/>
        </p:nvGrpSpPr>
        <p:grpSpPr>
          <a:xfrm>
            <a:off x="6101905" y="2614187"/>
            <a:ext cx="550146" cy="181848"/>
            <a:chOff x="5191683" y="3261003"/>
            <a:chExt cx="787478" cy="243068"/>
          </a:xfrm>
          <a:solidFill>
            <a:schemeClr val="bg1"/>
          </a:solidFill>
        </p:grpSpPr>
        <p:sp>
          <p:nvSpPr>
            <p:cNvPr id="278" name="element format 2"/>
            <p:cNvSpPr>
              <a:spLocks/>
            </p:cNvSpPr>
            <p:nvPr/>
          </p:nvSpPr>
          <p:spPr bwMode="black">
            <a:xfrm>
              <a:off x="5624837" y="3265150"/>
              <a:ext cx="354324" cy="227305"/>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sp>
          <p:nvSpPr>
            <p:cNvPr id="279" name="element format"/>
            <p:cNvSpPr>
              <a:spLocks/>
            </p:cNvSpPr>
            <p:nvPr/>
          </p:nvSpPr>
          <p:spPr bwMode="black">
            <a:xfrm>
              <a:off x="5191683" y="3261003"/>
              <a:ext cx="364282" cy="243068"/>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grpSp>
        <p:nvGrpSpPr>
          <p:cNvPr id="6" name="Group 5"/>
          <p:cNvGrpSpPr/>
          <p:nvPr/>
        </p:nvGrpSpPr>
        <p:grpSpPr>
          <a:xfrm>
            <a:off x="5135264" y="3169872"/>
            <a:ext cx="962991" cy="354405"/>
            <a:chOff x="5134990" y="3116578"/>
            <a:chExt cx="963265" cy="354506"/>
          </a:xfrm>
        </p:grpSpPr>
        <p:sp>
          <p:nvSpPr>
            <p:cNvPr id="268" name="TextBox 267"/>
            <p:cNvSpPr txBox="1"/>
            <p:nvPr/>
          </p:nvSpPr>
          <p:spPr>
            <a:xfrm>
              <a:off x="5452057" y="3155066"/>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 DRM </a:t>
              </a:r>
            </a:p>
          </p:txBody>
        </p:sp>
        <p:sp>
          <p:nvSpPr>
            <p:cNvPr id="280" name="icon content protection"/>
            <p:cNvSpPr>
              <a:spLocks noEditPoints="1"/>
            </p:cNvSpPr>
            <p:nvPr/>
          </p:nvSpPr>
          <p:spPr bwMode="black">
            <a:xfrm>
              <a:off x="5134990" y="3116578"/>
              <a:ext cx="191825" cy="2916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solidFill>
                <a:schemeClr val="accent1">
                  <a:lumMod val="60000"/>
                  <a:lumOff val="40000"/>
                </a:schemeClr>
              </a:solidFill>
            </a:ln>
            <a:effectLst/>
            <a:extLst/>
          </p:spPr>
          <p:txBody>
            <a:bodyPr vert="horz" wrap="square" lIns="91377" tIns="45690" rIns="91377" bIns="45690" numCol="1" anchor="t" anchorCtr="0" compatLnSpc="1">
              <a:prstTxWarp prst="textNoShape">
                <a:avLst/>
              </a:prstTxWarp>
            </a:bodyPr>
            <a:lstStyle/>
            <a:p>
              <a:pPr defTabSz="1087591">
                <a:defRPr/>
              </a:pPr>
              <a:endParaRPr lang="en-US" sz="2199" kern="0">
                <a:solidFill>
                  <a:srgbClr val="00B0F0"/>
                </a:solidFill>
                <a:latin typeface="Segoe UI"/>
              </a:endParaRPr>
            </a:p>
          </p:txBody>
        </p:sp>
      </p:grpSp>
      <p:grpSp>
        <p:nvGrpSpPr>
          <p:cNvPr id="7" name="Group 6"/>
          <p:cNvGrpSpPr/>
          <p:nvPr/>
        </p:nvGrpSpPr>
        <p:grpSpPr>
          <a:xfrm>
            <a:off x="6207535" y="3184202"/>
            <a:ext cx="1079506" cy="327247"/>
            <a:chOff x="6207565" y="3150265"/>
            <a:chExt cx="1079813" cy="327340"/>
          </a:xfrm>
        </p:grpSpPr>
        <p:sp>
          <p:nvSpPr>
            <p:cNvPr id="271" name="TextBox 270"/>
            <p:cNvSpPr txBox="1"/>
            <p:nvPr/>
          </p:nvSpPr>
          <p:spPr>
            <a:xfrm>
              <a:off x="6641180" y="3161587"/>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Channel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Streaming </a:t>
              </a:r>
            </a:p>
          </p:txBody>
        </p:sp>
        <p:pic>
          <p:nvPicPr>
            <p:cNvPr id="281" name="Picture 280" descr="Media Services.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6207565" y="3150265"/>
              <a:ext cx="276588" cy="296107"/>
            </a:xfrm>
            <a:prstGeom prst="rect">
              <a:avLst/>
            </a:prstGeom>
            <a:solidFill>
              <a:srgbClr val="00B050"/>
            </a:solidFill>
          </p:spPr>
        </p:pic>
      </p:grpSp>
      <p:sp>
        <p:nvSpPr>
          <p:cNvPr id="283" name="Freeform 35"/>
          <p:cNvSpPr>
            <a:spLocks/>
          </p:cNvSpPr>
          <p:nvPr/>
        </p:nvSpPr>
        <p:spPr bwMode="auto">
          <a:xfrm>
            <a:off x="5050958" y="3819930"/>
            <a:ext cx="425404" cy="254253"/>
          </a:xfrm>
          <a:prstGeom prst="rect">
            <a:avLst/>
          </a:prstGeom>
          <a:solidFill>
            <a:schemeClr val="bg1"/>
          </a:solidFill>
          <a:ln>
            <a:solidFill>
              <a:schemeClr val="accent1">
                <a:lumMod val="60000"/>
                <a:lumOff val="40000"/>
              </a:schemeClr>
            </a:solidFill>
          </a:ln>
          <a:extLst/>
        </p:spPr>
        <p:txBody>
          <a:bodyPr vert="horz" wrap="square" lIns="89604" tIns="44801" rIns="89604" bIns="44801" numCol="1" anchor="t" anchorCtr="0" compatLnSpc="1">
            <a:prstTxWarp prst="textNoShape">
              <a:avLst/>
            </a:prstTxWarp>
          </a:bodyPr>
          <a:lstStyle/>
          <a:p>
            <a:pPr defTabSz="913936">
              <a:defRPr/>
            </a:pPr>
            <a:endParaRPr lang="en-US" sz="1400" kern="0">
              <a:solidFill>
                <a:srgbClr val="000000"/>
              </a:solidFill>
              <a:latin typeface="Segoe UI"/>
            </a:endParaRPr>
          </a:p>
        </p:txBody>
      </p:sp>
      <p:grpSp>
        <p:nvGrpSpPr>
          <p:cNvPr id="284" name="Group 283"/>
          <p:cNvGrpSpPr/>
          <p:nvPr/>
        </p:nvGrpSpPr>
        <p:grpSpPr>
          <a:xfrm>
            <a:off x="5186004" y="3865121"/>
            <a:ext cx="169458" cy="195834"/>
            <a:chOff x="10040039" y="3875383"/>
            <a:chExt cx="811477" cy="933661"/>
          </a:xfrm>
          <a:solidFill>
            <a:schemeClr val="bg1"/>
          </a:solidFill>
        </p:grpSpPr>
        <p:sp>
          <p:nvSpPr>
            <p:cNvPr id="285"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6"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7"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grpSp>
      <p:grpSp>
        <p:nvGrpSpPr>
          <p:cNvPr id="63" name="Group 62">
            <a:extLst>
              <a:ext uri="{FF2B5EF4-FFF2-40B4-BE49-F238E27FC236}">
                <a16:creationId xmlns:a16="http://schemas.microsoft.com/office/drawing/2014/main" id="{E77D3B0B-DED2-4152-9E17-AF566BD16659}"/>
              </a:ext>
            </a:extLst>
          </p:cNvPr>
          <p:cNvGrpSpPr/>
          <p:nvPr/>
        </p:nvGrpSpPr>
        <p:grpSpPr>
          <a:xfrm>
            <a:off x="4185976" y="524716"/>
            <a:ext cx="3612902" cy="1402908"/>
            <a:chOff x="4185976" y="524716"/>
            <a:chExt cx="3612902" cy="1402908"/>
          </a:xfrm>
        </p:grpSpPr>
        <p:grpSp>
          <p:nvGrpSpPr>
            <p:cNvPr id="143" name="Group 142"/>
            <p:cNvGrpSpPr/>
            <p:nvPr/>
          </p:nvGrpSpPr>
          <p:grpSpPr>
            <a:xfrm>
              <a:off x="4185976" y="524716"/>
              <a:ext cx="3612902" cy="1402908"/>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450313" y="1976912"/>
                <a:ext cx="1008558" cy="316971"/>
                <a:chOff x="5450313" y="1976912"/>
                <a:chExt cx="1008558" cy="316971"/>
              </a:xfrm>
            </p:grpSpPr>
            <p:sp>
              <p:nvSpPr>
                <p:cNvPr id="151" name="TextBox 150"/>
                <p:cNvSpPr txBox="1"/>
                <p:nvPr/>
              </p:nvSpPr>
              <p:spPr>
                <a:xfrm>
                  <a:off x="5799715" y="199277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450313" y="1976912"/>
                  <a:ext cx="286784" cy="286785"/>
                </a:xfrm>
                <a:prstGeom prst="rect">
                  <a:avLst/>
                </a:prstGeom>
              </p:spPr>
            </p:pic>
          </p:grpSp>
          <p:grpSp>
            <p:nvGrpSpPr>
              <p:cNvPr id="138" name="Group 137"/>
              <p:cNvGrpSpPr/>
              <p:nvPr/>
            </p:nvGrpSpPr>
            <p:grpSpPr>
              <a:xfrm>
                <a:off x="5456137" y="2468878"/>
                <a:ext cx="1016037" cy="291093"/>
                <a:chOff x="5456137" y="2468878"/>
                <a:chExt cx="1016037" cy="291093"/>
              </a:xfrm>
            </p:grpSpPr>
            <p:sp>
              <p:nvSpPr>
                <p:cNvPr id="153" name="TextBox 152"/>
                <p:cNvSpPr txBox="1"/>
                <p:nvPr/>
              </p:nvSpPr>
              <p:spPr>
                <a:xfrm>
                  <a:off x="5813019" y="2495182"/>
                  <a:ext cx="659155" cy="26163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456137" y="2468878"/>
                  <a:ext cx="291092" cy="291093"/>
                </a:xfrm>
                <a:prstGeom prst="rect">
                  <a:avLst/>
                </a:prstGeom>
              </p:spPr>
            </p:pic>
          </p:grpSp>
          <p:grpSp>
            <p:nvGrpSpPr>
              <p:cNvPr id="141" name="Group 140"/>
              <p:cNvGrpSpPr/>
              <p:nvPr/>
            </p:nvGrpSpPr>
            <p:grpSpPr>
              <a:xfrm>
                <a:off x="7327338" y="1932549"/>
                <a:ext cx="1007904" cy="346055"/>
                <a:chOff x="7327338" y="1932549"/>
                <a:chExt cx="1007904" cy="346055"/>
              </a:xfrm>
            </p:grpSpPr>
            <p:sp>
              <p:nvSpPr>
                <p:cNvPr id="155" name="TextBox 154"/>
                <p:cNvSpPr txBox="1"/>
                <p:nvPr/>
              </p:nvSpPr>
              <p:spPr>
                <a:xfrm>
                  <a:off x="7672812" y="1932549"/>
                  <a:ext cx="662430" cy="34605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27338" y="1938824"/>
                  <a:ext cx="291545" cy="291546"/>
                </a:xfrm>
                <a:prstGeom prst="rect">
                  <a:avLst/>
                </a:prstGeom>
              </p:spPr>
            </p:pic>
          </p:grpSp>
          <p:sp>
            <p:nvSpPr>
              <p:cNvPr id="157" name="TextBox 156"/>
              <p:cNvSpPr txBox="1"/>
              <p:nvPr/>
            </p:nvSpPr>
            <p:spPr>
              <a:xfrm>
                <a:off x="6737916" y="1980087"/>
                <a:ext cx="659156" cy="256603"/>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grpSp>
            <p:nvGrpSpPr>
              <p:cNvPr id="140" name="Group 139"/>
              <p:cNvGrpSpPr/>
              <p:nvPr/>
            </p:nvGrpSpPr>
            <p:grpSpPr>
              <a:xfrm>
                <a:off x="6393010" y="2477932"/>
                <a:ext cx="1008540" cy="308500"/>
                <a:chOff x="6393010" y="2477932"/>
                <a:chExt cx="1008540" cy="308500"/>
              </a:xfrm>
            </p:grpSpPr>
            <p:sp>
              <p:nvSpPr>
                <p:cNvPr id="159" name="TextBox 158"/>
                <p:cNvSpPr txBox="1"/>
                <p:nvPr/>
              </p:nvSpPr>
              <p:spPr>
                <a:xfrm>
                  <a:off x="6742394" y="248532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393010" y="2477932"/>
                  <a:ext cx="292423" cy="292422"/>
                </a:xfrm>
                <a:prstGeom prst="rect">
                  <a:avLst/>
                </a:prstGeom>
              </p:spPr>
            </p:pic>
          </p:grpSp>
          <p:grpSp>
            <p:nvGrpSpPr>
              <p:cNvPr id="142" name="Group 141"/>
              <p:cNvGrpSpPr/>
              <p:nvPr/>
            </p:nvGrpSpPr>
            <p:grpSpPr>
              <a:xfrm>
                <a:off x="7336763" y="2473259"/>
                <a:ext cx="1003560" cy="328116"/>
                <a:chOff x="7336763" y="2473259"/>
                <a:chExt cx="1003560" cy="328116"/>
              </a:xfrm>
            </p:grpSpPr>
            <p:sp>
              <p:nvSpPr>
                <p:cNvPr id="161" name="TextBox 160"/>
                <p:cNvSpPr txBox="1"/>
                <p:nvPr/>
              </p:nvSpPr>
              <p:spPr>
                <a:xfrm>
                  <a:off x="7681167" y="250026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336763" y="2473259"/>
                  <a:ext cx="289263" cy="289263"/>
                </a:xfrm>
                <a:prstGeom prst="rect">
                  <a:avLst/>
                </a:prstGeom>
              </p:spPr>
            </p:pic>
          </p:grpSp>
        </p:grpSp>
        <p:pic>
          <p:nvPicPr>
            <p:cNvPr id="44" name="Picture 43">
              <a:extLst>
                <a:ext uri="{FF2B5EF4-FFF2-40B4-BE49-F238E27FC236}">
                  <a16:creationId xmlns:a16="http://schemas.microsoft.com/office/drawing/2014/main" id="{B0A56487-0E4C-4F2D-9077-EDC053D26471}"/>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5270316" y="925023"/>
              <a:ext cx="283464" cy="283464"/>
            </a:xfrm>
            <a:prstGeom prst="rect">
              <a:avLst/>
            </a:prstGeom>
          </p:spPr>
        </p:pic>
      </p:grpSp>
      <p:pic>
        <p:nvPicPr>
          <p:cNvPr id="250" name="Picture 249">
            <a:extLst>
              <a:ext uri="{FF2B5EF4-FFF2-40B4-BE49-F238E27FC236}">
                <a16:creationId xmlns:a16="http://schemas.microsoft.com/office/drawing/2014/main" id="{321C4F4A-09BF-46E9-A50D-919259FC755E}"/>
              </a:ext>
            </a:extLst>
          </p:cNvPr>
          <p:cNvPicPr>
            <a:picLocks noChangeAspect="1"/>
          </p:cNvPicPr>
          <p:nvPr/>
        </p:nvPicPr>
        <p:blipFill>
          <a:blip r:embed="rId52"/>
          <a:stretch>
            <a:fillRect/>
          </a:stretch>
        </p:blipFill>
        <p:spPr>
          <a:xfrm>
            <a:off x="-138630" y="-2456"/>
            <a:ext cx="12389891" cy="5747362"/>
          </a:xfrm>
          <a:prstGeom prst="rect">
            <a:avLst/>
          </a:prstGeom>
        </p:spPr>
      </p:pic>
    </p:spTree>
    <p:extLst>
      <p:ext uri="{BB962C8B-B14F-4D97-AF65-F5344CB8AC3E}">
        <p14:creationId xmlns:p14="http://schemas.microsoft.com/office/powerpoint/2010/main" val="20828583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50"/>
                                        </p:tgtEl>
                                        <p:attrNameLst>
                                          <p:attrName>ppt_x</p:attrName>
                                        </p:attrNameLst>
                                      </p:cBhvr>
                                      <p:tavLst>
                                        <p:tav tm="0">
                                          <p:val>
                                            <p:strVal val="ppt_x"/>
                                          </p:val>
                                        </p:tav>
                                        <p:tav tm="100000">
                                          <p:val>
                                            <p:strVal val="ppt_x"/>
                                          </p:val>
                                        </p:tav>
                                      </p:tavLst>
                                    </p:anim>
                                    <p:anim calcmode="lin" valueType="num">
                                      <p:cBhvr additive="base">
                                        <p:cTn id="7" dur="500"/>
                                        <p:tgtEl>
                                          <p:spTgt spid="250"/>
                                        </p:tgtEl>
                                        <p:attrNameLst>
                                          <p:attrName>ppt_y</p:attrName>
                                        </p:attrNameLst>
                                      </p:cBhvr>
                                      <p:tavLst>
                                        <p:tav tm="0">
                                          <p:val>
                                            <p:strVal val="ppt_y"/>
                                          </p:val>
                                        </p:tav>
                                        <p:tav tm="100000">
                                          <p:val>
                                            <p:strVal val="1+ppt_h/2"/>
                                          </p:val>
                                        </p:tav>
                                      </p:tavLst>
                                    </p:anim>
                                    <p:set>
                                      <p:cBhvr>
                                        <p:cTn id="8" dur="1" fill="hold">
                                          <p:stCondLst>
                                            <p:cond delay="499"/>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14AD403-0CEF-43D4-A0B7-9EA63A74DDE4}"/>
              </a:ext>
            </a:extLst>
          </p:cNvPr>
          <p:cNvGrpSpPr/>
          <p:nvPr/>
        </p:nvGrpSpPr>
        <p:grpSpPr>
          <a:xfrm>
            <a:off x="6160069" y="1246890"/>
            <a:ext cx="4175695" cy="3286604"/>
            <a:chOff x="5695199" y="1764863"/>
            <a:chExt cx="4900976" cy="3927090"/>
          </a:xfrm>
        </p:grpSpPr>
        <p:grpSp>
          <p:nvGrpSpPr>
            <p:cNvPr id="17" name="Group 16">
              <a:extLst>
                <a:ext uri="{FF2B5EF4-FFF2-40B4-BE49-F238E27FC236}">
                  <a16:creationId xmlns:a16="http://schemas.microsoft.com/office/drawing/2014/main" id="{E37A7CE2-FA27-42B2-BD3D-FBF038B25907}"/>
                </a:ext>
              </a:extLst>
            </p:cNvPr>
            <p:cNvGrpSpPr/>
            <p:nvPr/>
          </p:nvGrpSpPr>
          <p:grpSpPr>
            <a:xfrm>
              <a:off x="5695199" y="1764863"/>
              <a:ext cx="4900976" cy="3927090"/>
              <a:chOff x="6649560" y="2626041"/>
              <a:chExt cx="4902297" cy="3928148"/>
            </a:xfrm>
          </p:grpSpPr>
          <p:sp>
            <p:nvSpPr>
              <p:cNvPr id="19" name="Text Placeholder 2">
                <a:extLst>
                  <a:ext uri="{FF2B5EF4-FFF2-40B4-BE49-F238E27FC236}">
                    <a16:creationId xmlns:a16="http://schemas.microsoft.com/office/drawing/2014/main" id="{ADA65AA9-EC82-40AE-95EF-C6293DDC8C22}"/>
                  </a:ext>
                </a:extLst>
              </p:cNvPr>
              <p:cNvSpPr txBox="1">
                <a:spLocks/>
              </p:cNvSpPr>
              <p:nvPr/>
            </p:nvSpPr>
            <p:spPr>
              <a:xfrm>
                <a:off x="6649560" y="4590115"/>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83">
                  <a:spcBef>
                    <a:spcPts val="1176"/>
                  </a:spcBef>
                  <a:buNone/>
                  <a:defRPr/>
                </a:pPr>
                <a:endParaRPr lang="en-US" dirty="0">
                  <a:ln>
                    <a:solidFill>
                      <a:srgbClr val="FFFFFF">
                        <a:alpha val="0"/>
                      </a:srgbClr>
                    </a:solidFill>
                  </a:ln>
                  <a:solidFill>
                    <a:prstClr val="white"/>
                  </a:solidFill>
                  <a:latin typeface="Segoe UI"/>
                </a:endParaRPr>
              </a:p>
              <a:p>
                <a:pPr marL="337639" indent="-337639" defTabSz="896183">
                  <a:spcBef>
                    <a:spcPts val="1176"/>
                  </a:spcBef>
                  <a:defRPr/>
                </a:pPr>
                <a:endParaRPr lang="en-US" dirty="0">
                  <a:ln>
                    <a:solidFill>
                      <a:srgbClr val="FFFFFF">
                        <a:alpha val="0"/>
                      </a:srgbClr>
                    </a:solidFill>
                  </a:ln>
                  <a:solidFill>
                    <a:prstClr val="white"/>
                  </a:solidFill>
                  <a:latin typeface="Segoe UI"/>
                </a:endParaRPr>
              </a:p>
            </p:txBody>
          </p:sp>
          <p:sp>
            <p:nvSpPr>
              <p:cNvPr id="20" name="Rectangle 19">
                <a:extLst>
                  <a:ext uri="{FF2B5EF4-FFF2-40B4-BE49-F238E27FC236}">
                    <a16:creationId xmlns:a16="http://schemas.microsoft.com/office/drawing/2014/main" id="{8D40B593-C44C-4BBD-A7D6-167D82AB19E5}"/>
                  </a:ext>
                </a:extLst>
              </p:cNvPr>
              <p:cNvSpPr/>
              <p:nvPr/>
            </p:nvSpPr>
            <p:spPr>
              <a:xfrm>
                <a:off x="6896136" y="2803461"/>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91402" rIns="91402" bIns="91402" numCol="1" spcCol="0" rtlCol="0" fromWordArt="0" anchor="b" anchorCtr="0" forceAA="0" compatLnSpc="1">
                <a:prstTxWarp prst="textNoShape">
                  <a:avLst/>
                </a:prstTxWarp>
                <a:noAutofit/>
              </a:bodyPr>
              <a:lstStyle/>
              <a:p>
                <a:pPr algn="r" defTabSz="914053">
                  <a:defRPr/>
                </a:pPr>
                <a:endParaRPr lang="en-US" sz="1200" kern="0" dirty="0" err="1">
                  <a:solidFill>
                    <a:prstClr val="white"/>
                  </a:solidFill>
                  <a:latin typeface="Segoe UI"/>
                </a:endParaRPr>
              </a:p>
            </p:txBody>
          </p:sp>
          <p:pic>
            <p:nvPicPr>
              <p:cNvPr id="21" name="Picture 20">
                <a:extLst>
                  <a:ext uri="{FF2B5EF4-FFF2-40B4-BE49-F238E27FC236}">
                    <a16:creationId xmlns:a16="http://schemas.microsoft.com/office/drawing/2014/main" id="{1A1DE841-ED23-42BA-9A30-42AC22D6B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360" y="2626041"/>
                <a:ext cx="4819497" cy="3928148"/>
              </a:xfrm>
              <a:prstGeom prst="rect">
                <a:avLst/>
              </a:prstGeom>
            </p:spPr>
          </p:pic>
        </p:grpSp>
        <p:pic>
          <p:nvPicPr>
            <p:cNvPr id="18" name="Picture 17">
              <a:extLst>
                <a:ext uri="{FF2B5EF4-FFF2-40B4-BE49-F238E27FC236}">
                  <a16:creationId xmlns:a16="http://schemas.microsoft.com/office/drawing/2014/main" id="{0011CD09-9025-4B2E-AFC1-CB85B7406CAA}"/>
                </a:ext>
              </a:extLst>
            </p:cNvPr>
            <p:cNvPicPr>
              <a:picLocks noChangeAspect="1"/>
            </p:cNvPicPr>
            <p:nvPr/>
          </p:nvPicPr>
          <p:blipFill>
            <a:blip r:embed="rId4"/>
            <a:stretch>
              <a:fillRect/>
            </a:stretch>
          </p:blipFill>
          <p:spPr>
            <a:xfrm>
              <a:off x="5966869" y="1925646"/>
              <a:ext cx="4519237" cy="2546048"/>
            </a:xfrm>
            <a:prstGeom prst="rect">
              <a:avLst/>
            </a:prstGeom>
          </p:spPr>
        </p:pic>
      </p:grpSp>
      <p:pic>
        <p:nvPicPr>
          <p:cNvPr id="6" name="Picture 5">
            <a:extLst>
              <a:ext uri="{FF2B5EF4-FFF2-40B4-BE49-F238E27FC236}">
                <a16:creationId xmlns:a16="http://schemas.microsoft.com/office/drawing/2014/main" id="{D89FC1FD-1F44-4268-8E6B-B43367A2E439}"/>
              </a:ext>
            </a:extLst>
          </p:cNvPr>
          <p:cNvPicPr>
            <a:picLocks noChangeAspect="1"/>
          </p:cNvPicPr>
          <p:nvPr/>
        </p:nvPicPr>
        <p:blipFill>
          <a:blip r:embed="rId5"/>
          <a:stretch>
            <a:fillRect/>
          </a:stretch>
        </p:blipFill>
        <p:spPr>
          <a:xfrm>
            <a:off x="6782425" y="4210350"/>
            <a:ext cx="2797447" cy="2578689"/>
          </a:xfrm>
          <a:prstGeom prst="rect">
            <a:avLst/>
          </a:prstGeom>
        </p:spPr>
      </p:pic>
      <p:pic>
        <p:nvPicPr>
          <p:cNvPr id="22" name="Picture 21">
            <a:extLst>
              <a:ext uri="{FF2B5EF4-FFF2-40B4-BE49-F238E27FC236}">
                <a16:creationId xmlns:a16="http://schemas.microsoft.com/office/drawing/2014/main" id="{31652F64-059D-4620-BEBF-FDEB097B906F}"/>
              </a:ext>
            </a:extLst>
          </p:cNvPr>
          <p:cNvPicPr>
            <a:picLocks noChangeAspect="1"/>
          </p:cNvPicPr>
          <p:nvPr/>
        </p:nvPicPr>
        <p:blipFill>
          <a:blip r:embed="rId6"/>
          <a:stretch>
            <a:fillRect/>
          </a:stretch>
        </p:blipFill>
        <p:spPr>
          <a:xfrm>
            <a:off x="4073247" y="1397430"/>
            <a:ext cx="2036461" cy="3614719"/>
          </a:xfrm>
          <a:prstGeom prst="rect">
            <a:avLst/>
          </a:prstGeom>
        </p:spPr>
      </p:pic>
      <p:sp>
        <p:nvSpPr>
          <p:cNvPr id="4" name="Title 3">
            <a:extLst>
              <a:ext uri="{FF2B5EF4-FFF2-40B4-BE49-F238E27FC236}">
                <a16:creationId xmlns:a16="http://schemas.microsoft.com/office/drawing/2014/main" id="{185A5CE9-8666-4BA5-A65A-85A1D5328792}"/>
              </a:ext>
            </a:extLst>
          </p:cNvPr>
          <p:cNvSpPr>
            <a:spLocks noGrp="1"/>
          </p:cNvSpPr>
          <p:nvPr>
            <p:ph type="title"/>
          </p:nvPr>
        </p:nvSpPr>
        <p:spPr/>
        <p:txBody>
          <a:bodyPr/>
          <a:lstStyle/>
          <a:p>
            <a:pPr defTabSz="913924" eaLnBrk="1" fontAlgn="auto" hangingPunct="1">
              <a:spcAft>
                <a:spcPts val="0"/>
              </a:spcAft>
              <a:defRPr/>
            </a:pPr>
            <a:r>
              <a:rPr sz="5291" b="1" dirty="0">
                <a:solidFill>
                  <a:schemeClr val="bg1">
                    <a:lumMod val="50000"/>
                  </a:schemeClr>
                </a:solidFill>
              </a:rPr>
              <a:t>Cloud Media Scenarios</a:t>
            </a:r>
          </a:p>
        </p:txBody>
      </p:sp>
      <p:sp>
        <p:nvSpPr>
          <p:cNvPr id="7" name="Rectangle 6">
            <a:extLst>
              <a:ext uri="{FF2B5EF4-FFF2-40B4-BE49-F238E27FC236}">
                <a16:creationId xmlns:a16="http://schemas.microsoft.com/office/drawing/2014/main" id="{100E58E3-0F3F-4449-9850-63C00D3DC037}"/>
              </a:ext>
            </a:extLst>
          </p:cNvPr>
          <p:cNvSpPr/>
          <p:nvPr/>
        </p:nvSpPr>
        <p:spPr>
          <a:xfrm>
            <a:off x="269959" y="1671662"/>
            <a:ext cx="3628973" cy="48878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Video On-Demand Portals </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Entertainment, News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Education</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Health Care</a:t>
            </a:r>
          </a:p>
          <a:p>
            <a:pPr defTabSz="914145">
              <a:defRPr/>
            </a:pPr>
            <a:endParaRPr lang="en-US" sz="1568" kern="0" dirty="0">
              <a:solidFill>
                <a:srgbClr val="FFFFFF"/>
              </a:solidFill>
              <a:latin typeface="Calibri" panose="020F0502020204030204" pitchFamily="34" charset="0"/>
            </a:endParaRPr>
          </a:p>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Live Broadcast &amp; Events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Linear TV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Content</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News Channels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Music Concerts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Awards Ceremonies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Town Halls / Conferences</a:t>
            </a:r>
          </a:p>
          <a:p>
            <a:pPr marL="280096" indent="-280096" defTabSz="914145">
              <a:buFont typeface="Arial" panose="020B0604020202020204" pitchFamily="34" charset="0"/>
              <a:buChar char="•"/>
              <a:defRPr/>
            </a:pPr>
            <a:endParaRPr lang="en-US" sz="1568" kern="0" dirty="0">
              <a:solidFill>
                <a:srgbClr val="FFFFFF"/>
              </a:solidFill>
              <a:latin typeface="Calibri" panose="020F0502020204030204" pitchFamily="34" charset="0"/>
            </a:endParaRPr>
          </a:p>
          <a:p>
            <a:pPr defTabSz="914145">
              <a:defRPr/>
            </a:pPr>
            <a:r>
              <a:rPr lang="en-US" sz="1568" b="1" kern="0" dirty="0">
                <a:solidFill>
                  <a:srgbClr val="FFFFFF"/>
                </a:solidFill>
                <a:latin typeface="Calibri" panose="020F0502020204030204" pitchFamily="34" charset="0"/>
              </a:rPr>
              <a:t>Digital Marketing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Retail</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Finance / Banking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Brand Awareness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Sales Support </a:t>
            </a:r>
          </a:p>
        </p:txBody>
      </p:sp>
      <p:sp>
        <p:nvSpPr>
          <p:cNvPr id="5" name="Rectangle 4">
            <a:extLst>
              <a:ext uri="{FF2B5EF4-FFF2-40B4-BE49-F238E27FC236}">
                <a16:creationId xmlns:a16="http://schemas.microsoft.com/office/drawing/2014/main" id="{755F8483-AB3D-49E4-8228-50C5573A487C}"/>
              </a:ext>
            </a:extLst>
          </p:cNvPr>
          <p:cNvSpPr/>
          <p:nvPr/>
        </p:nvSpPr>
        <p:spPr>
          <a:xfrm>
            <a:off x="8564528" y="1700238"/>
            <a:ext cx="3149555" cy="485926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Archive/Backup</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Websites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Mobile Apps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Advertising</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 updates</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Embedded Firmware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Gaming</a:t>
            </a:r>
          </a:p>
        </p:txBody>
      </p:sp>
      <p:sp>
        <p:nvSpPr>
          <p:cNvPr id="9" name="Rectangle 8">
            <a:extLst>
              <a:ext uri="{FF2B5EF4-FFF2-40B4-BE49-F238E27FC236}">
                <a16:creationId xmlns:a16="http://schemas.microsoft.com/office/drawing/2014/main" id="{55022531-90DE-4CC2-8448-A327A6ACE782}"/>
              </a:ext>
            </a:extLst>
          </p:cNvPr>
          <p:cNvSpPr/>
          <p:nvPr/>
        </p:nvSpPr>
        <p:spPr>
          <a:xfrm>
            <a:off x="4329139" y="1671662"/>
            <a:ext cx="3641673" cy="48878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Corporate + Internal</a:t>
            </a: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Training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Product Marketing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Employee Sharing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Executive</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Industry</a:t>
            </a:r>
          </a:p>
          <a:p>
            <a:pPr defTabSz="914145">
              <a:lnSpc>
                <a:spcPct val="90000"/>
              </a:lnSpc>
              <a:spcBef>
                <a:spcPts val="600"/>
              </a:spcBef>
              <a:defRPr/>
            </a:pPr>
            <a:endParaRPr lang="en-US" sz="1765" kern="0" dirty="0">
              <a:solidFill>
                <a:srgbClr val="FFFFFF"/>
              </a:solidFill>
              <a:latin typeface="Segoe UI"/>
            </a:endParaRPr>
          </a:p>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Education / Public Sector</a:t>
            </a:r>
            <a:endParaRPr lang="en-US" sz="1568"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Remote Learning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Lectures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Research / Video Libraries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Government Agencies</a:t>
            </a: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defTabSz="914145">
              <a:lnSpc>
                <a:spcPct val="90000"/>
              </a:lnSpc>
              <a:spcBef>
                <a:spcPts val="600"/>
              </a:spcBef>
              <a:defRPr/>
            </a:pPr>
            <a:endParaRPr lang="en-US" sz="1765" kern="0" dirty="0">
              <a:solidFill>
                <a:srgbClr val="FFFFFF"/>
              </a:solidFill>
              <a:latin typeface="Segoe UI"/>
            </a:endParaRPr>
          </a:p>
        </p:txBody>
      </p:sp>
      <p:sp>
        <p:nvSpPr>
          <p:cNvPr id="11" name="Rectangle 10">
            <a:extLst>
              <a:ext uri="{FF2B5EF4-FFF2-40B4-BE49-F238E27FC236}">
                <a16:creationId xmlns:a16="http://schemas.microsoft.com/office/drawing/2014/main" id="{585ED9FD-2FEA-4E9F-B234-09C3A19C5BC9}"/>
              </a:ext>
            </a:extLst>
          </p:cNvPr>
          <p:cNvSpPr/>
          <p:nvPr/>
        </p:nvSpPr>
        <p:spPr>
          <a:xfrm>
            <a:off x="269959" y="1106522"/>
            <a:ext cx="3628973" cy="52227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Video Streaming</a:t>
            </a:r>
            <a:r>
              <a:rPr lang="en-US" sz="1765" kern="0" dirty="0">
                <a:solidFill>
                  <a:srgbClr val="FFFFFF"/>
                </a:solidFill>
                <a:latin typeface="Segoe UI"/>
              </a:rPr>
              <a:t>	</a:t>
            </a:r>
          </a:p>
        </p:txBody>
      </p:sp>
      <p:sp>
        <p:nvSpPr>
          <p:cNvPr id="12" name="Rectangle 11">
            <a:extLst>
              <a:ext uri="{FF2B5EF4-FFF2-40B4-BE49-F238E27FC236}">
                <a16:creationId xmlns:a16="http://schemas.microsoft.com/office/drawing/2014/main" id="{9F714F3E-976F-407A-A24A-0073DC959F7C}"/>
              </a:ext>
            </a:extLst>
          </p:cNvPr>
          <p:cNvSpPr/>
          <p:nvPr/>
        </p:nvSpPr>
        <p:spPr>
          <a:xfrm>
            <a:off x="4329139" y="1100172"/>
            <a:ext cx="3641673" cy="5222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a:solidFill>
                  <a:srgbClr val="FFFFFF"/>
                </a:solidFill>
                <a:latin typeface="Segoe UI Semibold" panose="020B0702040204020203" pitchFamily="34" charset="0"/>
                <a:cs typeface="Segoe UI Semibold" panose="020B0702040204020203" pitchFamily="34" charset="0"/>
              </a:rPr>
              <a:t>Enterprise / Collaborative</a:t>
            </a:r>
            <a:r>
              <a:rPr lang="en-US" sz="1765" kern="0">
                <a:solidFill>
                  <a:srgbClr val="FFFFFF"/>
                </a:solidFill>
                <a:latin typeface="Segoe UI"/>
              </a:rPr>
              <a:t>	</a:t>
            </a:r>
          </a:p>
        </p:txBody>
      </p:sp>
      <p:sp>
        <p:nvSpPr>
          <p:cNvPr id="13" name="Rectangle 12">
            <a:extLst>
              <a:ext uri="{FF2B5EF4-FFF2-40B4-BE49-F238E27FC236}">
                <a16:creationId xmlns:a16="http://schemas.microsoft.com/office/drawing/2014/main" id="{31EDAF67-C772-4CC8-A985-AC942B0161A5}"/>
              </a:ext>
            </a:extLst>
          </p:cNvPr>
          <p:cNvSpPr/>
          <p:nvPr/>
        </p:nvSpPr>
        <p:spPr>
          <a:xfrm>
            <a:off x="8564528" y="1100172"/>
            <a:ext cx="3149555" cy="5222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Storage/Web Distribution</a:t>
            </a:r>
            <a:endParaRPr lang="en-US" sz="1765" kern="0" dirty="0">
              <a:solidFill>
                <a:srgbClr val="FFFFFF"/>
              </a:solidFill>
              <a:latin typeface="Segoe UI"/>
            </a:endParaRPr>
          </a:p>
        </p:txBody>
      </p:sp>
    </p:spTree>
    <p:extLst>
      <p:ext uri="{BB962C8B-B14F-4D97-AF65-F5344CB8AC3E}">
        <p14:creationId xmlns:p14="http://schemas.microsoft.com/office/powerpoint/2010/main" val="37206583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2" y="-39647"/>
            <a:ext cx="12180591" cy="72510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flipV="1">
            <a:off x="1644" y="-39647"/>
            <a:ext cx="12188716" cy="7251078"/>
          </a:xfrm>
          <a:prstGeom prst="rect">
            <a:avLst/>
          </a:prstGeom>
          <a:gradFill>
            <a:gsLst>
              <a:gs pos="100000">
                <a:srgbClr val="000000">
                  <a:alpha val="30000"/>
                </a:srgbClr>
              </a:gs>
              <a:gs pos="0">
                <a:srgbClr val="000000">
                  <a:alpha val="32000"/>
                </a:srgbClr>
              </a:gs>
              <a:gs pos="45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
        <p:nvSpPr>
          <p:cNvPr id="12" name="Rectangle 11"/>
          <p:cNvSpPr/>
          <p:nvPr/>
        </p:nvSpPr>
        <p:spPr>
          <a:xfrm>
            <a:off x="6400721" y="3395441"/>
            <a:ext cx="5789641" cy="258159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6" tIns="365660" rIns="1279815" bIns="274246" numCol="1" spcCol="0" rtlCol="0" fromWordArt="0" anchor="t" anchorCtr="0" forceAA="0" compatLnSpc="1">
            <a:prstTxWarp prst="textNoShape">
              <a:avLst/>
            </a:prstTxWarp>
            <a:noAutofit/>
          </a:bodyPr>
          <a:lstStyle/>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30</a:t>
            </a:r>
            <a:r>
              <a:rPr lang="en-US" sz="3600" kern="0" dirty="0">
                <a:ln>
                  <a:solidFill>
                    <a:srgbClr val="FFFFFF">
                      <a:alpha val="0"/>
                    </a:srgbClr>
                  </a:solidFill>
                </a:ln>
                <a:solidFill>
                  <a:prstClr val="white"/>
                </a:solidFill>
                <a:latin typeface="Segoe UI"/>
              </a:rPr>
              <a:t> </a:t>
            </a:r>
            <a:r>
              <a:rPr lang="en-US" sz="1900" kern="0" dirty="0">
                <a:ln>
                  <a:solidFill>
                    <a:srgbClr val="FFFFFF">
                      <a:alpha val="0"/>
                    </a:srgbClr>
                  </a:solidFill>
                </a:ln>
                <a:solidFill>
                  <a:prstClr val="white"/>
                </a:solidFill>
                <a:latin typeface="Segoe UI"/>
              </a:rPr>
              <a:t>days of events/64 matches</a:t>
            </a:r>
          </a:p>
          <a:p>
            <a:pPr marL="3175" defTabSz="914229">
              <a:lnSpc>
                <a:spcPct val="90000"/>
              </a:lnSpc>
              <a:spcBef>
                <a:spcPts val="600"/>
              </a:spcBef>
              <a:defRPr/>
            </a:pPr>
            <a:r>
              <a:rPr lang="en-US" sz="1900" kern="0" dirty="0">
                <a:ln>
                  <a:solidFill>
                    <a:srgbClr val="FFFFFF">
                      <a:alpha val="0"/>
                    </a:srgbClr>
                  </a:solidFill>
                </a:ln>
                <a:solidFill>
                  <a:prstClr val="white"/>
                </a:solidFill>
                <a:latin typeface="Segoe UI"/>
              </a:rPr>
              <a:t>Partnered with Deltatre for content acquisition and immersive players</a:t>
            </a:r>
          </a:p>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10</a:t>
            </a:r>
            <a:r>
              <a:rPr lang="en-US" sz="1900" kern="0" dirty="0">
                <a:ln>
                  <a:solidFill>
                    <a:srgbClr val="FFFFFF">
                      <a:alpha val="0"/>
                    </a:srgbClr>
                  </a:solidFill>
                </a:ln>
                <a:solidFill>
                  <a:prstClr val="white"/>
                </a:solidFill>
                <a:latin typeface="Segoe UI"/>
              </a:rPr>
              <a:t> broadcasters, 3 continents</a:t>
            </a:r>
          </a:p>
        </p:txBody>
      </p:sp>
      <p:sp>
        <p:nvSpPr>
          <p:cNvPr id="2" name="Title 1"/>
          <p:cNvSpPr>
            <a:spLocks noGrp="1"/>
          </p:cNvSpPr>
          <p:nvPr>
            <p:ph type="title"/>
          </p:nvPr>
        </p:nvSpPr>
        <p:spPr>
          <a:xfrm>
            <a:off x="1644" y="464826"/>
            <a:ext cx="12188715" cy="645868"/>
          </a:xfrm>
        </p:spPr>
        <p:txBody>
          <a:bodyPr/>
          <a:lstStyle/>
          <a:p>
            <a:r>
              <a:rPr lang="en-US" dirty="0">
                <a:solidFill>
                  <a:schemeClr val="bg1"/>
                </a:solidFill>
              </a:rPr>
              <a:t>FIFA World Cup 2014</a:t>
            </a:r>
            <a:br>
              <a:rPr lang="en-US" dirty="0">
                <a:solidFill>
                  <a:schemeClr val="bg1"/>
                </a:solidFill>
              </a:rPr>
            </a:br>
            <a:r>
              <a:rPr lang="en-US" dirty="0">
                <a:solidFill>
                  <a:schemeClr val="bg1"/>
                </a:solidFill>
              </a:rPr>
              <a:t>powered by Azure Media Services </a:t>
            </a:r>
          </a:p>
        </p:txBody>
      </p:sp>
      <p:sp>
        <p:nvSpPr>
          <p:cNvPr id="7" name="Rectangle 6"/>
          <p:cNvSpPr/>
          <p:nvPr/>
        </p:nvSpPr>
        <p:spPr>
          <a:xfrm>
            <a:off x="6649411" y="6014931"/>
            <a:ext cx="5004277" cy="186476"/>
          </a:xfrm>
          <a:prstGeom prst="rect">
            <a:avLst/>
          </a:prstGeom>
        </p:spPr>
        <p:txBody>
          <a:bodyPr wrap="square">
            <a:spAutoFit/>
          </a:bodyPr>
          <a:lstStyle/>
          <a:p>
            <a:pPr defTabSz="914229">
              <a:defRPr/>
            </a:pPr>
            <a:r>
              <a:rPr lang="en-US" sz="600" kern="0" dirty="0">
                <a:solidFill>
                  <a:prstClr val="white"/>
                </a:solidFill>
                <a:latin typeface="Segoe UI"/>
              </a:rPr>
              <a:t>Image Cruz, Cristian (2014) [Electronic] [World Wide Web from http://www.flickr.com/photos/crystiancruz/14238506068]</a:t>
            </a:r>
          </a:p>
        </p:txBody>
      </p:sp>
      <p:grpSp>
        <p:nvGrpSpPr>
          <p:cNvPr id="8" name="Group 7"/>
          <p:cNvGrpSpPr/>
          <p:nvPr/>
        </p:nvGrpSpPr>
        <p:grpSpPr>
          <a:xfrm>
            <a:off x="234032" y="2626258"/>
            <a:ext cx="4900976" cy="3927090"/>
            <a:chOff x="232449" y="1984596"/>
            <a:chExt cx="4902297" cy="3928148"/>
          </a:xfrm>
          <a:effectLst>
            <a:outerShdw blurRad="76200" dir="18900000" sy="23000" kx="-1200000" algn="bl" rotWithShape="0">
              <a:prstClr val="black">
                <a:alpha val="20000"/>
              </a:prstClr>
            </a:outerShdw>
          </a:effectLst>
        </p:grpSpPr>
        <p:sp>
          <p:nvSpPr>
            <p:cNvPr id="6" name="Text Placeholder 2"/>
            <p:cNvSpPr txBox="1">
              <a:spLocks/>
            </p:cNvSpPr>
            <p:nvPr/>
          </p:nvSpPr>
          <p:spPr>
            <a:xfrm>
              <a:off x="232449" y="3948670"/>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spcBef>
                  <a:spcPts val="1177"/>
                </a:spcBef>
                <a:buNone/>
                <a:defRPr/>
              </a:pPr>
              <a:endParaRPr lang="en-US" dirty="0">
                <a:ln>
                  <a:solidFill>
                    <a:srgbClr val="FFFFFF">
                      <a:alpha val="0"/>
                    </a:srgbClr>
                  </a:solidFill>
                </a:ln>
                <a:solidFill>
                  <a:prstClr val="white"/>
                </a:solidFill>
                <a:latin typeface="Segoe UI"/>
              </a:endParaRPr>
            </a:p>
            <a:p>
              <a:pPr marL="337704" indent="-337704" defTabSz="896354">
                <a:spcBef>
                  <a:spcPts val="1177"/>
                </a:spcBef>
                <a:defRPr/>
              </a:pPr>
              <a:endParaRPr lang="en-US" dirty="0">
                <a:ln>
                  <a:solidFill>
                    <a:srgbClr val="FFFFFF">
                      <a:alpha val="0"/>
                    </a:srgbClr>
                  </a:solidFill>
                </a:ln>
                <a:solidFill>
                  <a:prstClr val="white"/>
                </a:solidFill>
                <a:latin typeface="Segoe UI"/>
              </a:endParaRPr>
            </a:p>
          </p:txBody>
        </p:sp>
        <p:sp>
          <p:nvSpPr>
            <p:cNvPr id="5" name="Rectangle 4"/>
            <p:cNvSpPr/>
            <p:nvPr/>
          </p:nvSpPr>
          <p:spPr>
            <a:xfrm>
              <a:off x="479025" y="2162016"/>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pic>
          <p:nvPicPr>
            <p:cNvPr id="26" name="Picture 25"/>
            <p:cNvPicPr>
              <a:picLocks noChangeAspect="1"/>
            </p:cNvPicPr>
            <p:nvPr/>
          </p:nvPicPr>
          <p:blipFill rotWithShape="1">
            <a:blip r:embed="rId4"/>
            <a:srcRect t="546" r="669"/>
            <a:stretch/>
          </p:blipFill>
          <p:spPr>
            <a:xfrm>
              <a:off x="871262" y="2197289"/>
              <a:ext cx="3741681" cy="2522226"/>
            </a:xfrm>
            <a:prstGeom prst="rect">
              <a:avLst/>
            </a:prstGeom>
            <a:ln>
              <a:noFill/>
            </a:ln>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249" y="1984596"/>
              <a:ext cx="4819497" cy="3928148"/>
            </a:xfrm>
            <a:prstGeom prst="rect">
              <a:avLst/>
            </a:prstGeom>
          </p:spPr>
        </p:pic>
      </p:grpSp>
      <p:sp>
        <p:nvSpPr>
          <p:cNvPr id="9" name="Rectangle 8"/>
          <p:cNvSpPr/>
          <p:nvPr/>
        </p:nvSpPr>
        <p:spPr>
          <a:xfrm>
            <a:off x="2498511" y="5540423"/>
            <a:ext cx="473846" cy="281895"/>
          </a:xfrm>
          <a:prstGeom prst="rect">
            <a:avLst/>
          </a:prstGeom>
          <a:solidFill>
            <a:srgbClr val="CACC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Tree>
    <p:extLst>
      <p:ext uri="{BB962C8B-B14F-4D97-AF65-F5344CB8AC3E}">
        <p14:creationId xmlns:p14="http://schemas.microsoft.com/office/powerpoint/2010/main" val="19329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childTnLst>
                                </p:cTn>
                              </p:par>
                              <p:par>
                                <p:cTn id="13" presetID="2" presetClass="entr" presetSubtype="8"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 name="Freeform 234"/>
          <p:cNvSpPr>
            <a:spLocks/>
          </p:cNvSpPr>
          <p:nvPr/>
        </p:nvSpPr>
        <p:spPr bwMode="auto">
          <a:xfrm>
            <a:off x="2496359" y="1512691"/>
            <a:ext cx="7422193" cy="50033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A90F4"/>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grpSp>
        <p:nvGrpSpPr>
          <p:cNvPr id="52" name="Group 51"/>
          <p:cNvGrpSpPr/>
          <p:nvPr/>
        </p:nvGrpSpPr>
        <p:grpSpPr>
          <a:xfrm>
            <a:off x="188468" y="3896006"/>
            <a:ext cx="888830" cy="1668421"/>
            <a:chOff x="987892" y="3722209"/>
            <a:chExt cx="746266" cy="1400815"/>
          </a:xfrm>
        </p:grpSpPr>
        <p:grpSp>
          <p:nvGrpSpPr>
            <p:cNvPr id="294" name="Group 293"/>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95"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6"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7"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8"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9"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0"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1"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2"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3"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4"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5"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6"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7"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8"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9"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0"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1"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2"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3"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4"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5"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6"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7"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8"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9"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0" name="Rectangle 319"/>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Rectangle 320"/>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3"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4" name="Rectangle 323"/>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7"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Snip and Round Single Corner Rectangle 327"/>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Snip and Round Single Corner Rectangle 328"/>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Freeform 329"/>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Isosceles Triangle 330"/>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32" name="Picture 3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48" name="Group 347"/>
          <p:cNvGrpSpPr/>
          <p:nvPr/>
        </p:nvGrpSpPr>
        <p:grpSpPr>
          <a:xfrm>
            <a:off x="1177343" y="4092340"/>
            <a:ext cx="861550" cy="1455206"/>
            <a:chOff x="2486029" y="4928843"/>
            <a:chExt cx="674094" cy="1138582"/>
          </a:xfrm>
          <a:effectLst>
            <a:outerShdw dir="18900000" sy="23000" kx="-1200000" algn="bl" rotWithShape="0">
              <a:prstClr val="black">
                <a:alpha val="20000"/>
              </a:prstClr>
            </a:outerShdw>
          </a:effectLst>
        </p:grpSpPr>
        <p:grpSp>
          <p:nvGrpSpPr>
            <p:cNvPr id="349" name="Group 348"/>
            <p:cNvGrpSpPr/>
            <p:nvPr/>
          </p:nvGrpSpPr>
          <p:grpSpPr>
            <a:xfrm>
              <a:off x="2486029" y="4928843"/>
              <a:ext cx="674094" cy="439372"/>
              <a:chOff x="3617382" y="3958114"/>
              <a:chExt cx="948786" cy="618417"/>
            </a:xfrm>
          </p:grpSpPr>
          <p:sp>
            <p:nvSpPr>
              <p:cNvPr id="355" name="Rounded Rectangle 354"/>
              <p:cNvSpPr/>
              <p:nvPr/>
            </p:nvSpPr>
            <p:spPr bwMode="auto">
              <a:xfrm>
                <a:off x="3829037" y="4094453"/>
                <a:ext cx="638121" cy="482078"/>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Rounded Rectangle 355"/>
              <p:cNvSpPr/>
              <p:nvPr/>
            </p:nvSpPr>
            <p:spPr bwMode="auto">
              <a:xfrm>
                <a:off x="3683370" y="4216449"/>
                <a:ext cx="289566" cy="233366"/>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Rounded Rectangle 356"/>
              <p:cNvSpPr/>
              <p:nvPr/>
            </p:nvSpPr>
            <p:spPr bwMode="auto">
              <a:xfrm>
                <a:off x="3617382" y="4162234"/>
                <a:ext cx="116898" cy="367370"/>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ounded Rectangle 357"/>
              <p:cNvSpPr/>
              <p:nvPr/>
            </p:nvSpPr>
            <p:spPr bwMode="auto">
              <a:xfrm rot="20589993">
                <a:off x="4063104" y="4013394"/>
                <a:ext cx="494222" cy="134193"/>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ounded Rectangle 358"/>
              <p:cNvSpPr/>
              <p:nvPr/>
            </p:nvSpPr>
            <p:spPr bwMode="auto">
              <a:xfrm>
                <a:off x="3981437" y="4246853"/>
                <a:ext cx="336719" cy="329678"/>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ounded Rectangle 359"/>
              <p:cNvSpPr/>
              <p:nvPr/>
            </p:nvSpPr>
            <p:spPr bwMode="auto">
              <a:xfrm>
                <a:off x="4467158" y="3958114"/>
                <a:ext cx="99010" cy="135782"/>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ounded Rectangle 360"/>
              <p:cNvSpPr/>
              <p:nvPr/>
            </p:nvSpPr>
            <p:spPr bwMode="auto">
              <a:xfrm flipV="1">
                <a:off x="3994082" y="4376684"/>
                <a:ext cx="290775" cy="45719"/>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350" name="Straight Connector 349"/>
            <p:cNvCxnSpPr>
              <a:stCxn id="355" idx="2"/>
            </p:cNvCxnSpPr>
            <p:nvPr/>
          </p:nvCxnSpPr>
          <p:spPr>
            <a:xfrm flipH="1">
              <a:off x="2572518" y="5368217"/>
              <a:ext cx="290570" cy="699208"/>
            </a:xfrm>
            <a:prstGeom prst="line">
              <a:avLst/>
            </a:prstGeom>
            <a:noFill/>
            <a:ln w="57150" cap="rnd" cmpd="sng" algn="ctr">
              <a:solidFill>
                <a:srgbClr val="D2D2D2">
                  <a:lumMod val="25000"/>
                </a:srgbClr>
              </a:solidFill>
              <a:prstDash val="solid"/>
              <a:headEnd type="none"/>
              <a:tailEnd type="none"/>
            </a:ln>
            <a:effectLst/>
          </p:spPr>
        </p:cxnSp>
        <p:cxnSp>
          <p:nvCxnSpPr>
            <p:cNvPr id="351" name="Straight Connector 350"/>
            <p:cNvCxnSpPr>
              <a:stCxn id="359" idx="2"/>
            </p:cNvCxnSpPr>
            <p:nvPr/>
          </p:nvCxnSpPr>
          <p:spPr>
            <a:xfrm flipH="1">
              <a:off x="2853811" y="5368217"/>
              <a:ext cx="10485" cy="565858"/>
            </a:xfrm>
            <a:prstGeom prst="line">
              <a:avLst/>
            </a:prstGeom>
            <a:noFill/>
            <a:ln w="57150" cap="rnd" cmpd="sng" algn="ctr">
              <a:solidFill>
                <a:srgbClr val="282828"/>
              </a:solidFill>
              <a:prstDash val="solid"/>
              <a:headEnd type="none"/>
              <a:tailEnd type="none"/>
            </a:ln>
            <a:effectLst/>
          </p:spPr>
        </p:cxnSp>
        <p:cxnSp>
          <p:nvCxnSpPr>
            <p:cNvPr id="352" name="Straight Connector 351"/>
            <p:cNvCxnSpPr>
              <a:stCxn id="355" idx="2"/>
            </p:cNvCxnSpPr>
            <p:nvPr/>
          </p:nvCxnSpPr>
          <p:spPr>
            <a:xfrm>
              <a:off x="2863093" y="5368215"/>
              <a:ext cx="234615" cy="699210"/>
            </a:xfrm>
            <a:prstGeom prst="line">
              <a:avLst/>
            </a:prstGeom>
            <a:noFill/>
            <a:ln w="57150" cap="rnd" cmpd="sng" algn="ctr">
              <a:solidFill>
                <a:srgbClr val="D2D2D2">
                  <a:lumMod val="25000"/>
                </a:srgbClr>
              </a:solidFill>
              <a:prstDash val="solid"/>
              <a:headEnd type="none"/>
              <a:tailEnd type="none"/>
            </a:ln>
            <a:effectLst/>
          </p:spPr>
        </p:cxnSp>
        <p:sp>
          <p:nvSpPr>
            <p:cNvPr id="353" name="Rounded Rectangle 352"/>
            <p:cNvSpPr/>
            <p:nvPr/>
          </p:nvSpPr>
          <p:spPr bwMode="auto">
            <a:xfrm>
              <a:off x="2514600" y="4950974"/>
              <a:ext cx="224039" cy="92985"/>
            </a:xfrm>
            <a:prstGeom prst="roundRect">
              <a:avLst/>
            </a:prstGeom>
            <a:pattFill prst="lgConfetti">
              <a:fgClr>
                <a:srgbClr val="505050">
                  <a:lumMod val="75000"/>
                </a:srgbClr>
              </a:fgClr>
              <a:bgClr>
                <a:srgbClr val="000000">
                  <a:lumMod val="85000"/>
                  <a:lumOff val="15000"/>
                </a:srgbClr>
              </a:bgClr>
            </a:patt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ounded Rectangle 353"/>
            <p:cNvSpPr/>
            <p:nvPr/>
          </p:nvSpPr>
          <p:spPr bwMode="auto">
            <a:xfrm>
              <a:off x="2675489" y="4948746"/>
              <a:ext cx="67997" cy="85292"/>
            </a:xfrm>
            <a:prstGeom prst="round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6994047" y="4124043"/>
            <a:ext cx="1687489" cy="1645002"/>
            <a:chOff x="7323150" y="4124141"/>
            <a:chExt cx="1687729" cy="1645235"/>
          </a:xfrm>
        </p:grpSpPr>
        <p:sp>
          <p:nvSpPr>
            <p:cNvPr id="372" name="TextBox 371"/>
            <p:cNvSpPr txBox="1"/>
            <p:nvPr/>
          </p:nvSpPr>
          <p:spPr>
            <a:xfrm>
              <a:off x="7323150" y="5123024"/>
              <a:ext cx="1687729" cy="646352"/>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spcBef>
                  <a:spcPts val="0"/>
                </a:spcBef>
                <a:defRPr/>
              </a:pPr>
              <a:r>
                <a:rPr lang="en-US" kern="0" dirty="0">
                  <a:solidFill>
                    <a:srgbClr val="FFFFFF"/>
                  </a:solidFill>
                  <a:latin typeface="Segoe UI"/>
                </a:rPr>
                <a:t>Live &amp; On Demand Streaming</a:t>
              </a:r>
            </a:p>
            <a:p>
              <a:pPr algn="ctr" defTabSz="932477">
                <a:lnSpc>
                  <a:spcPct val="100000"/>
                </a:lnSpc>
                <a:spcBef>
                  <a:spcPts val="0"/>
                </a:spcBef>
                <a:defRPr/>
              </a:pPr>
              <a:r>
                <a:rPr lang="en-US" kern="0" dirty="0">
                  <a:solidFill>
                    <a:srgbClr val="FFFFFF"/>
                  </a:solidFill>
                  <a:latin typeface="Segoe UI"/>
                </a:rPr>
                <a:t> with Azure CDN</a:t>
              </a:r>
            </a:p>
          </p:txBody>
        </p:sp>
        <p:grpSp>
          <p:nvGrpSpPr>
            <p:cNvPr id="5" name="Group 4"/>
            <p:cNvGrpSpPr/>
            <p:nvPr/>
          </p:nvGrpSpPr>
          <p:grpSpPr>
            <a:xfrm>
              <a:off x="7645181" y="4124141"/>
              <a:ext cx="892515" cy="892515"/>
              <a:chOff x="8070020" y="3177935"/>
              <a:chExt cx="791570" cy="791570"/>
            </a:xfrm>
            <a:effectLst>
              <a:outerShdw dir="18900000" sy="23000" kx="-1200000" algn="bl" rotWithShape="0">
                <a:prstClr val="black">
                  <a:alpha val="20000"/>
                </a:prstClr>
              </a:outerShdw>
            </a:effectLst>
          </p:grpSpPr>
          <p:sp>
            <p:nvSpPr>
              <p:cNvPr id="4" name="Rounded Rectangle 3"/>
              <p:cNvSpPr/>
              <p:nvPr/>
            </p:nvSpPr>
            <p:spPr bwMode="auto">
              <a:xfrm>
                <a:off x="8070020" y="3177935"/>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3" name="Freeform 101"/>
              <p:cNvSpPr>
                <a:spLocks/>
              </p:cNvSpPr>
              <p:nvPr/>
            </p:nvSpPr>
            <p:spPr bwMode="black">
              <a:xfrm flipH="1">
                <a:off x="8382724" y="3397701"/>
                <a:ext cx="234695" cy="3520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lumMod val="75000"/>
                </a:schemeClr>
              </a:solidFill>
              <a:ln>
                <a:noFill/>
              </a:ln>
              <a:extLst/>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8" name="Group 47"/>
          <p:cNvGrpSpPr/>
          <p:nvPr/>
        </p:nvGrpSpPr>
        <p:grpSpPr>
          <a:xfrm>
            <a:off x="6030991" y="4124044"/>
            <a:ext cx="928037" cy="1386538"/>
            <a:chOff x="6178411" y="4124141"/>
            <a:chExt cx="928169" cy="1386736"/>
          </a:xfrm>
        </p:grpSpPr>
        <p:sp>
          <p:nvSpPr>
            <p:cNvPr id="369" name="TextBox 368"/>
            <p:cNvSpPr txBox="1"/>
            <p:nvPr/>
          </p:nvSpPr>
          <p:spPr>
            <a:xfrm>
              <a:off x="6178411" y="5123024"/>
              <a:ext cx="928169" cy="38785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defRPr/>
              </a:pPr>
              <a:r>
                <a:rPr lang="en-US" kern="0" dirty="0">
                  <a:solidFill>
                    <a:srgbClr val="FFFFFF"/>
                  </a:solidFill>
                  <a:latin typeface="Segoe UI"/>
                </a:rPr>
                <a:t>Content Protection</a:t>
              </a:r>
            </a:p>
          </p:txBody>
        </p:sp>
        <p:grpSp>
          <p:nvGrpSpPr>
            <p:cNvPr id="16" name="Group 15"/>
            <p:cNvGrpSpPr/>
            <p:nvPr/>
          </p:nvGrpSpPr>
          <p:grpSpPr>
            <a:xfrm>
              <a:off x="6196238" y="4124141"/>
              <a:ext cx="892515" cy="892515"/>
              <a:chOff x="6669807" y="3820379"/>
              <a:chExt cx="791570" cy="791570"/>
            </a:xfrm>
            <a:effectLst>
              <a:outerShdw dir="18900000" sy="23000" kx="-1200000" algn="bl" rotWithShape="0">
                <a:prstClr val="black">
                  <a:alpha val="20000"/>
                </a:prstClr>
              </a:outerShdw>
            </a:effectLst>
          </p:grpSpPr>
          <p:sp>
            <p:nvSpPr>
              <p:cNvPr id="377" name="Rounded Rectangle 376"/>
              <p:cNvSpPr/>
              <p:nvPr/>
            </p:nvSpPr>
            <p:spPr bwMode="auto">
              <a:xfrm>
                <a:off x="6669807" y="3820379"/>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8" name="Freeform 92"/>
              <p:cNvSpPr>
                <a:spLocks noEditPoints="1"/>
              </p:cNvSpPr>
              <p:nvPr/>
            </p:nvSpPr>
            <p:spPr bwMode="black">
              <a:xfrm>
                <a:off x="6908618" y="3989681"/>
                <a:ext cx="316775" cy="43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2">
                  <a:lumMod val="75000"/>
                </a:schemeClr>
              </a:solidFill>
              <a:ln>
                <a:noFill/>
              </a:ln>
              <a:extLst/>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9" name="Group 48"/>
          <p:cNvGrpSpPr/>
          <p:nvPr/>
        </p:nvGrpSpPr>
        <p:grpSpPr>
          <a:xfrm>
            <a:off x="4443628" y="4113620"/>
            <a:ext cx="1452706" cy="1666617"/>
            <a:chOff x="4539051" y="4124142"/>
            <a:chExt cx="1452913" cy="1666851"/>
          </a:xfrm>
        </p:grpSpPr>
        <p:sp>
          <p:nvSpPr>
            <p:cNvPr id="364" name="TextBox 363"/>
            <p:cNvSpPr txBox="1"/>
            <p:nvPr/>
          </p:nvSpPr>
          <p:spPr>
            <a:xfrm>
              <a:off x="4539051" y="5123024"/>
              <a:ext cx="1452913" cy="667969"/>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Encoding</a:t>
              </a:r>
            </a:p>
            <a:p>
              <a:pPr algn="ctr" defTabSz="932477">
                <a:lnSpc>
                  <a:spcPct val="90000"/>
                </a:lnSpc>
                <a:spcBef>
                  <a:spcPct val="20000"/>
                </a:spcBef>
                <a:buSzPct val="80000"/>
                <a:defRPr/>
              </a:pPr>
              <a:r>
                <a:rPr lang="en-US" sz="1400" kern="0" dirty="0">
                  <a:solidFill>
                    <a:srgbClr val="FFFFFF"/>
                  </a:solidFill>
                  <a:latin typeface="Segoe UI"/>
                </a:rPr>
                <a:t>&amp;</a:t>
              </a:r>
            </a:p>
            <a:p>
              <a:pPr algn="ctr" defTabSz="932477">
                <a:lnSpc>
                  <a:spcPct val="90000"/>
                </a:lnSpc>
                <a:spcBef>
                  <a:spcPct val="20000"/>
                </a:spcBef>
                <a:buSzPct val="80000"/>
                <a:defRPr/>
              </a:pPr>
              <a:r>
                <a:rPr lang="en-US" sz="1400" kern="0" dirty="0">
                  <a:solidFill>
                    <a:srgbClr val="FFFFFF"/>
                  </a:solidFill>
                  <a:latin typeface="Segoe UI"/>
                </a:rPr>
                <a:t>Clipping </a:t>
              </a:r>
            </a:p>
          </p:txBody>
        </p:sp>
        <p:grpSp>
          <p:nvGrpSpPr>
            <p:cNvPr id="15" name="Group 14"/>
            <p:cNvGrpSpPr/>
            <p:nvPr/>
          </p:nvGrpSpPr>
          <p:grpSpPr>
            <a:xfrm>
              <a:off x="4830891" y="4124142"/>
              <a:ext cx="892515" cy="892515"/>
              <a:chOff x="5266910" y="3840258"/>
              <a:chExt cx="791570" cy="791570"/>
            </a:xfrm>
            <a:effectLst>
              <a:outerShdw dir="18900000" sy="23000" kx="-1200000" algn="bl" rotWithShape="0">
                <a:prstClr val="black">
                  <a:alpha val="20000"/>
                </a:prstClr>
              </a:outerShdw>
            </a:effectLst>
          </p:grpSpPr>
          <p:sp>
            <p:nvSpPr>
              <p:cNvPr id="380" name="Rounded Rectangle 379"/>
              <p:cNvSpPr/>
              <p:nvPr/>
            </p:nvSpPr>
            <p:spPr bwMode="auto">
              <a:xfrm>
                <a:off x="5266910" y="3840258"/>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1" name="Freeform 133"/>
              <p:cNvSpPr>
                <a:spLocks/>
              </p:cNvSpPr>
              <p:nvPr>
                <p:custDataLst>
                  <p:custData r:id="rId1"/>
                </p:custDataLst>
              </p:nvPr>
            </p:nvSpPr>
            <p:spPr bwMode="black">
              <a:xfrm>
                <a:off x="5415616" y="4000997"/>
                <a:ext cx="491376" cy="464075"/>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2">
                  <a:lumMod val="75000"/>
                </a:schemeClr>
              </a:solidFill>
              <a:ln>
                <a:noFill/>
              </a:ln>
            </p:spPr>
            <p:txBody>
              <a:bodyPr vert="horz" wrap="square" lIns="83931" tIns="41967" rIns="83931" bIns="41967" numCol="1" anchor="t" anchorCtr="0" compatLnSpc="1">
                <a:prstTxWarp prst="textNoShape">
                  <a:avLst/>
                </a:prstTxWarp>
              </a:bodyPr>
              <a:lstStyle/>
              <a:p>
                <a:pPr defTabSz="932477">
                  <a:defRPr/>
                </a:pPr>
                <a:endParaRPr lang="en-US" sz="1632" kern="0">
                  <a:solidFill>
                    <a:srgbClr val="FFFFFF"/>
                  </a:solidFill>
                  <a:latin typeface="Segoe UI"/>
                </a:endParaRPr>
              </a:p>
            </p:txBody>
          </p:sp>
        </p:grpSp>
      </p:grpSp>
      <p:grpSp>
        <p:nvGrpSpPr>
          <p:cNvPr id="50" name="Group 49"/>
          <p:cNvGrpSpPr/>
          <p:nvPr/>
        </p:nvGrpSpPr>
        <p:grpSpPr>
          <a:xfrm>
            <a:off x="3412925" y="4124044"/>
            <a:ext cx="1141779" cy="1386538"/>
            <a:chOff x="3245705" y="4124141"/>
            <a:chExt cx="1141941" cy="1386736"/>
          </a:xfrm>
        </p:grpSpPr>
        <p:sp>
          <p:nvSpPr>
            <p:cNvPr id="376" name="TextBox 375"/>
            <p:cNvSpPr txBox="1"/>
            <p:nvPr/>
          </p:nvSpPr>
          <p:spPr>
            <a:xfrm>
              <a:off x="3245705" y="5123024"/>
              <a:ext cx="1141941" cy="387853"/>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Cloud Upload &amp; Storage</a:t>
              </a:r>
            </a:p>
          </p:txBody>
        </p:sp>
        <p:grpSp>
          <p:nvGrpSpPr>
            <p:cNvPr id="14" name="Group 13"/>
            <p:cNvGrpSpPr/>
            <p:nvPr/>
          </p:nvGrpSpPr>
          <p:grpSpPr>
            <a:xfrm>
              <a:off x="3370418" y="4124141"/>
              <a:ext cx="892515" cy="892515"/>
              <a:chOff x="3821972" y="3843016"/>
              <a:chExt cx="791570" cy="791570"/>
            </a:xfrm>
            <a:effectLst>
              <a:outerShdw dir="18900000" sy="23000" kx="-1200000" algn="bl" rotWithShape="0">
                <a:prstClr val="black">
                  <a:alpha val="20000"/>
                </a:prstClr>
              </a:outerShdw>
            </a:effectLst>
          </p:grpSpPr>
          <p:sp>
            <p:nvSpPr>
              <p:cNvPr id="382" name="Rounded Rectangle 381"/>
              <p:cNvSpPr/>
              <p:nvPr/>
            </p:nvSpPr>
            <p:spPr bwMode="auto">
              <a:xfrm>
                <a:off x="3821972" y="3843016"/>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3" name="Freeform 382"/>
              <p:cNvSpPr>
                <a:spLocks/>
              </p:cNvSpPr>
              <p:nvPr/>
            </p:nvSpPr>
            <p:spPr bwMode="auto">
              <a:xfrm>
                <a:off x="3906564" y="4041459"/>
                <a:ext cx="604373" cy="3966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5695"/>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sp>
            <p:nvSpPr>
              <p:cNvPr id="13" name="Down Arrow 12"/>
              <p:cNvSpPr/>
              <p:nvPr/>
            </p:nvSpPr>
            <p:spPr bwMode="auto">
              <a:xfrm rot="10800000">
                <a:off x="4073554" y="4165720"/>
                <a:ext cx="270393" cy="29335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pic>
        <p:nvPicPr>
          <p:cNvPr id="386" name="Picture 3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953" y="3074763"/>
            <a:ext cx="1821179" cy="418945"/>
          </a:xfrm>
          <a:prstGeom prst="rect">
            <a:avLst/>
          </a:prstGeom>
        </p:spPr>
      </p:pic>
      <p:sp>
        <p:nvSpPr>
          <p:cNvPr id="234" name="TextBox 233"/>
          <p:cNvSpPr txBox="1"/>
          <p:nvPr/>
        </p:nvSpPr>
        <p:spPr>
          <a:xfrm>
            <a:off x="129623" y="333393"/>
            <a:ext cx="4610421" cy="838532"/>
          </a:xfrm>
          <a:prstGeom prst="rect">
            <a:avLst/>
          </a:prstGeom>
          <a:noFill/>
        </p:spPr>
        <p:txBody>
          <a:bodyPr wrap="none" lIns="182854" tIns="146284" rIns="182854" bIns="146284" rtlCol="0">
            <a:spAutoFit/>
          </a:bodyPr>
          <a:lstStyle/>
          <a:p>
            <a:pPr defTabSz="914320">
              <a:lnSpc>
                <a:spcPct val="90000"/>
              </a:lnSpc>
              <a:spcAft>
                <a:spcPts val="600"/>
              </a:spcAft>
              <a:defRPr/>
            </a:pPr>
            <a:r>
              <a:rPr lang="en-US" sz="3922" b="1" kern="0" spc="-100" dirty="0">
                <a:ln w="3175">
                  <a:noFill/>
                </a:ln>
                <a:solidFill>
                  <a:srgbClr val="FFFFFF"/>
                </a:solidFill>
                <a:latin typeface="Segoe UI Light"/>
                <a:cs typeface="Segoe UI" pitchFamily="34" charset="0"/>
              </a:rPr>
              <a:t>Azure Media Services</a:t>
            </a:r>
            <a:endParaRPr lang="en-US" sz="2745" b="1" kern="0" dirty="0">
              <a:gradFill>
                <a:gsLst>
                  <a:gs pos="2917">
                    <a:srgbClr val="FFFFFF"/>
                  </a:gs>
                  <a:gs pos="30000">
                    <a:srgbClr val="FFFFFF"/>
                  </a:gs>
                </a:gsLst>
                <a:lin ang="5400000" scaled="0"/>
              </a:gradFill>
              <a:latin typeface="Segoe UI"/>
            </a:endParaRPr>
          </a:p>
        </p:txBody>
      </p:sp>
      <p:pic>
        <p:nvPicPr>
          <p:cNvPr id="523" name="Picture 522">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6899446" y="2664850"/>
            <a:ext cx="1221756" cy="1249888"/>
          </a:xfrm>
          <a:prstGeom prst="rect">
            <a:avLst/>
          </a:prstGeom>
          <a:noFill/>
          <a:ln>
            <a:noFill/>
          </a:ln>
        </p:spPr>
      </p:pic>
      <p:grpSp>
        <p:nvGrpSpPr>
          <p:cNvPr id="8" name="Group 7"/>
          <p:cNvGrpSpPr/>
          <p:nvPr/>
        </p:nvGrpSpPr>
        <p:grpSpPr>
          <a:xfrm>
            <a:off x="8556623" y="4100485"/>
            <a:ext cx="975307" cy="1496279"/>
            <a:chOff x="8556971" y="4100577"/>
            <a:chExt cx="975445" cy="1496490"/>
          </a:xfrm>
        </p:grpSpPr>
        <p:grpSp>
          <p:nvGrpSpPr>
            <p:cNvPr id="51" name="Group 50"/>
            <p:cNvGrpSpPr/>
            <p:nvPr/>
          </p:nvGrpSpPr>
          <p:grpSpPr>
            <a:xfrm>
              <a:off x="8584928" y="4100577"/>
              <a:ext cx="928509" cy="1496490"/>
              <a:chOff x="8748310" y="4100577"/>
              <a:chExt cx="928509" cy="1496490"/>
            </a:xfrm>
          </p:grpSpPr>
          <p:sp>
            <p:nvSpPr>
              <p:cNvPr id="384" name="TextBox 383"/>
              <p:cNvSpPr txBox="1"/>
              <p:nvPr/>
            </p:nvSpPr>
            <p:spPr>
              <a:xfrm>
                <a:off x="8748310" y="5123024"/>
                <a:ext cx="928509" cy="47404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defRPr/>
                </a:pPr>
                <a:r>
                  <a:rPr lang="en-US" kern="0" dirty="0">
                    <a:solidFill>
                      <a:srgbClr val="FFFFFF"/>
                    </a:solidFill>
                    <a:latin typeface="Segoe UI"/>
                  </a:rPr>
                  <a:t>Player</a:t>
                </a:r>
              </a:p>
              <a:p>
                <a:pPr algn="ctr" defTabSz="932477">
                  <a:lnSpc>
                    <a:spcPct val="100000"/>
                  </a:lnSpc>
                  <a:defRPr/>
                </a:pPr>
                <a:r>
                  <a:rPr lang="en-US" kern="0" dirty="0">
                    <a:solidFill>
                      <a:srgbClr val="FFFFFF"/>
                    </a:solidFill>
                    <a:latin typeface="Segoe UI"/>
                  </a:rPr>
                  <a:t>Clients</a:t>
                </a:r>
              </a:p>
            </p:txBody>
          </p:sp>
          <p:sp>
            <p:nvSpPr>
              <p:cNvPr id="385" name="Rounded Rectangle 384"/>
              <p:cNvSpPr/>
              <p:nvPr/>
            </p:nvSpPr>
            <p:spPr bwMode="auto">
              <a:xfrm>
                <a:off x="8766307" y="4100577"/>
                <a:ext cx="892515" cy="892515"/>
              </a:xfrm>
              <a:prstGeom prst="roundRect">
                <a:avLst/>
              </a:prstGeom>
              <a:ln>
                <a:noFill/>
                <a:headEnd type="none" w="med" len="med"/>
                <a:tailEnd type="none" w="med" len="med"/>
              </a:ln>
              <a:effectLst>
                <a:outerShdw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grpSp>
        <p:nvGrpSpPr>
          <p:cNvPr id="7" name="Group 6"/>
          <p:cNvGrpSpPr/>
          <p:nvPr/>
        </p:nvGrpSpPr>
        <p:grpSpPr>
          <a:xfrm>
            <a:off x="9490675" y="2609011"/>
            <a:ext cx="2703798" cy="3337360"/>
            <a:chOff x="9491156" y="2608895"/>
            <a:chExt cx="2704182" cy="3337833"/>
          </a:xfrm>
        </p:grpSpPr>
        <p:grpSp>
          <p:nvGrpSpPr>
            <p:cNvPr id="46" name="Group 45"/>
            <p:cNvGrpSpPr/>
            <p:nvPr/>
          </p:nvGrpSpPr>
          <p:grpSpPr>
            <a:xfrm>
              <a:off x="9491156" y="2608895"/>
              <a:ext cx="2704182" cy="3337833"/>
              <a:chOff x="9991679" y="2750262"/>
              <a:chExt cx="2704182" cy="3337833"/>
            </a:xfrm>
            <a:effectLst>
              <a:outerShdw dir="18900000" sy="23000" kx="-1200000" algn="bl" rotWithShape="0">
                <a:prstClr val="black">
                  <a:alpha val="20000"/>
                </a:prstClr>
              </a:outerShdw>
            </a:effectLst>
          </p:grpSpPr>
          <p:grpSp>
            <p:nvGrpSpPr>
              <p:cNvPr id="45" name="Group 44"/>
              <p:cNvGrpSpPr/>
              <p:nvPr/>
            </p:nvGrpSpPr>
            <p:grpSpPr>
              <a:xfrm>
                <a:off x="10316500" y="2750262"/>
                <a:ext cx="1850406" cy="2060476"/>
                <a:chOff x="10269992" y="2388359"/>
                <a:chExt cx="1850406" cy="2060476"/>
              </a:xfrm>
            </p:grpSpPr>
            <p:pic>
              <p:nvPicPr>
                <p:cNvPr id="501" name="Picture 500"/>
                <p:cNvPicPr>
                  <a:picLocks noChangeAspect="1"/>
                </p:cNvPicPr>
                <p:nvPr/>
              </p:nvPicPr>
              <p:blipFill rotWithShape="1">
                <a:blip r:embed="rId9"/>
                <a:srcRect t="-53477" r="-971" b="-67973"/>
                <a:stretch/>
              </p:blipFill>
              <p:spPr>
                <a:xfrm>
                  <a:off x="10269992" y="2388359"/>
                  <a:ext cx="1850406" cy="1842344"/>
                </a:xfrm>
                <a:prstGeom prst="ellipse">
                  <a:avLst/>
                </a:prstGeom>
              </p:spPr>
            </p:pic>
            <p:cxnSp>
              <p:nvCxnSpPr>
                <p:cNvPr id="26" name="Straight Connector 25"/>
                <p:cNvCxnSpPr/>
                <p:nvPr/>
              </p:nvCxnSpPr>
              <p:spPr>
                <a:xfrm>
                  <a:off x="10860042" y="3534638"/>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H="1">
                  <a:off x="10514696" y="3587774"/>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bwMode="auto">
                <a:xfrm>
                  <a:off x="10346383" y="3497890"/>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sp>
              <p:nvSpPr>
                <p:cNvPr id="505" name="Freeform 504"/>
                <p:cNvSpPr/>
                <p:nvPr/>
              </p:nvSpPr>
              <p:spPr bwMode="auto">
                <a:xfrm flipH="1">
                  <a:off x="11867911" y="3507416"/>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cxnSp>
              <p:nvCxnSpPr>
                <p:cNvPr id="37" name="Straight Connector 36"/>
                <p:cNvCxnSpPr/>
                <p:nvPr/>
              </p:nvCxnSpPr>
              <p:spPr>
                <a:xfrm>
                  <a:off x="11130848" y="3363132"/>
                  <a:ext cx="189173" cy="655888"/>
                </a:xfrm>
                <a:prstGeom prst="line">
                  <a:avLst/>
                </a:prstGeom>
                <a:ln w="146050">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H="1">
                  <a:off x="11420629" y="3230664"/>
                  <a:ext cx="3478" cy="976492"/>
                </a:xfrm>
                <a:prstGeom prst="line">
                  <a:avLst/>
                </a:prstGeom>
                <a:ln w="130175">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a:off x="11720215" y="3472343"/>
                  <a:ext cx="3478" cy="976492"/>
                </a:xfrm>
                <a:prstGeom prst="line">
                  <a:avLst/>
                </a:prstGeom>
                <a:ln w="1270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p:nvGrpSpPr>
            <p:grpSpPr>
              <a:xfrm>
                <a:off x="9991679" y="3898088"/>
                <a:ext cx="2704182" cy="2190007"/>
                <a:chOff x="8754798" y="4487861"/>
                <a:chExt cx="2409965" cy="1951735"/>
              </a:xfrm>
            </p:grpSpPr>
            <p:grpSp>
              <p:nvGrpSpPr>
                <p:cNvPr id="388" name="Group 387"/>
                <p:cNvGrpSpPr/>
                <p:nvPr/>
              </p:nvGrpSpPr>
              <p:grpSpPr>
                <a:xfrm>
                  <a:off x="8933194" y="4487861"/>
                  <a:ext cx="1981200" cy="1951735"/>
                  <a:chOff x="8933194" y="4487861"/>
                  <a:chExt cx="1981200" cy="1951735"/>
                </a:xfrm>
              </p:grpSpPr>
              <p:pic>
                <p:nvPicPr>
                  <p:cNvPr id="393" name="Picture 392"/>
                  <p:cNvPicPr>
                    <a:picLocks noChangeAspect="1"/>
                  </p:cNvPicPr>
                  <p:nvPr/>
                </p:nvPicPr>
                <p:blipFill rotWithShape="1">
                  <a:blip r:embed="rId10" cstate="print">
                    <a:clrChange>
                      <a:clrFrom>
                        <a:srgbClr val="002050"/>
                      </a:clrFrom>
                      <a:clrTo>
                        <a:srgbClr val="002050">
                          <a:alpha val="0"/>
                        </a:srgbClr>
                      </a:clrTo>
                    </a:clrChange>
                    <a:extLst>
                      <a:ext uri="{28A0092B-C50C-407E-A947-70E740481C1C}">
                        <a14:useLocalDpi xmlns:a14="http://schemas.microsoft.com/office/drawing/2010/main" val="0"/>
                      </a:ext>
                    </a:extLst>
                  </a:blip>
                  <a:srcRect/>
                  <a:stretch/>
                </p:blipFill>
                <p:spPr>
                  <a:xfrm>
                    <a:off x="8933194" y="4487861"/>
                    <a:ext cx="1981200" cy="1951735"/>
                  </a:xfrm>
                  <a:prstGeom prst="rect">
                    <a:avLst/>
                  </a:prstGeom>
                  <a:ln>
                    <a:noFill/>
                  </a:ln>
                </p:spPr>
              </p:pic>
              <p:sp>
                <p:nvSpPr>
                  <p:cNvPr id="394" name="Oval 393"/>
                  <p:cNvSpPr/>
                  <p:nvPr/>
                </p:nvSpPr>
                <p:spPr bwMode="auto">
                  <a:xfrm>
                    <a:off x="8961437" y="4496088"/>
                    <a:ext cx="1810512" cy="1802932"/>
                  </a:xfrm>
                  <a:prstGeom prst="ellipse">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9" name="Oval 113"/>
                <p:cNvSpPr>
                  <a:spLocks noChangeArrowheads="1"/>
                </p:cNvSpPr>
                <p:nvPr/>
              </p:nvSpPr>
              <p:spPr bwMode="auto">
                <a:xfrm>
                  <a:off x="9692861" y="5355360"/>
                  <a:ext cx="154328" cy="154328"/>
                </a:xfrm>
                <a:prstGeom prst="ellipse">
                  <a:avLst/>
                </a:prstGeom>
                <a:solidFill>
                  <a:srgbClr val="002060">
                    <a:alpha val="85000"/>
                  </a:srgbClr>
                </a:solidFill>
                <a:ln>
                  <a:noFill/>
                </a:ln>
                <a:extLst/>
              </p:spPr>
              <p:txBody>
                <a:bodyPr vert="horz" wrap="square" lIns="87868" tIns="43934" rIns="87868" bIns="43934" numCol="1" anchor="t" anchorCtr="0" compatLnSpc="1">
                  <a:prstTxWarp prst="textNoShape">
                    <a:avLst/>
                  </a:prstTxWarp>
                </a:bodyPr>
                <a:lstStyle/>
                <a:p>
                  <a:pPr defTabSz="896275">
                    <a:defRPr/>
                  </a:pPr>
                  <a:endParaRPr lang="en-US" sz="1730" kern="0">
                    <a:solidFill>
                      <a:srgbClr val="000000"/>
                    </a:solidFill>
                    <a:latin typeface="Segoe UI"/>
                  </a:endParaRPr>
                </a:p>
              </p:txBody>
            </p:sp>
            <p:sp>
              <p:nvSpPr>
                <p:cNvPr id="390" name="Arc 389"/>
                <p:cNvSpPr/>
                <p:nvPr/>
              </p:nvSpPr>
              <p:spPr>
                <a:xfrm rot="19770482">
                  <a:off x="9530432" y="5433154"/>
                  <a:ext cx="641978" cy="641978"/>
                </a:xfrm>
                <a:prstGeom prst="arc">
                  <a:avLst>
                    <a:gd name="adj1" fmla="val 17042956"/>
                    <a:gd name="adj2" fmla="val 857648"/>
                  </a:avLst>
                </a:prstGeom>
                <a:ln w="19050">
                  <a:solidFill>
                    <a:srgbClr val="00206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1" name="Arc 390"/>
                <p:cNvSpPr/>
                <p:nvPr/>
              </p:nvSpPr>
              <p:spPr>
                <a:xfrm rot="16200000">
                  <a:off x="10113991" y="5268515"/>
                  <a:ext cx="1083897" cy="1017647"/>
                </a:xfrm>
                <a:prstGeom prst="arc">
                  <a:avLst>
                    <a:gd name="adj1" fmla="val 17042956"/>
                    <a:gd name="adj2" fmla="val 857648"/>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2" name="Arc 391"/>
                <p:cNvSpPr/>
                <p:nvPr/>
              </p:nvSpPr>
              <p:spPr>
                <a:xfrm rot="5400000" flipH="1">
                  <a:off x="8683093" y="5066187"/>
                  <a:ext cx="1186207" cy="1042798"/>
                </a:xfrm>
                <a:prstGeom prst="arc">
                  <a:avLst>
                    <a:gd name="adj1" fmla="val 17042956"/>
                    <a:gd name="adj2" fmla="val 1889877"/>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grpSp>
        </p:grpSp>
        <p:grpSp>
          <p:nvGrpSpPr>
            <p:cNvPr id="108" name="Group 107"/>
            <p:cNvGrpSpPr/>
            <p:nvPr/>
          </p:nvGrpSpPr>
          <p:grpSpPr>
            <a:xfrm>
              <a:off x="10182789" y="3107123"/>
              <a:ext cx="151666" cy="284691"/>
              <a:chOff x="987892" y="3722209"/>
              <a:chExt cx="746266" cy="1400815"/>
            </a:xfrm>
          </p:grpSpPr>
          <p:grpSp>
            <p:nvGrpSpPr>
              <p:cNvPr id="109" name="Group 10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1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6" name="Rectangle 13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0" name="Rectangle 13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Snip and Round Single Corner Rectangle 14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Snip and Round Single Corner Rectangle 14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14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48" name="Group 147"/>
            <p:cNvGrpSpPr/>
            <p:nvPr/>
          </p:nvGrpSpPr>
          <p:grpSpPr>
            <a:xfrm>
              <a:off x="10835755" y="3090093"/>
              <a:ext cx="124883" cy="234417"/>
              <a:chOff x="987892" y="3722209"/>
              <a:chExt cx="746266" cy="1400815"/>
            </a:xfrm>
          </p:grpSpPr>
          <p:grpSp>
            <p:nvGrpSpPr>
              <p:cNvPr id="149" name="Group 14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5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6" name="Rectangle 17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0" name="Rectangle 17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Snip and Round Single Corner Rectangle 18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Snip and Round Single Corner Rectangle 18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Freeform 18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Isosceles Triangle 18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50" name="Picture 1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88" name="Group 187"/>
            <p:cNvGrpSpPr/>
            <p:nvPr/>
          </p:nvGrpSpPr>
          <p:grpSpPr>
            <a:xfrm>
              <a:off x="11261806" y="3261041"/>
              <a:ext cx="103177" cy="193673"/>
              <a:chOff x="987892" y="3722209"/>
              <a:chExt cx="746266" cy="1400815"/>
            </a:xfrm>
          </p:grpSpPr>
          <p:grpSp>
            <p:nvGrpSpPr>
              <p:cNvPr id="189" name="Group 18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9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6" name="Rectangle 21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0" name="Rectangle 21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nip and Round Single Corner Rectangle 22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Snip and Round Single Corner Rectangle 22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Freeform 22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Isosceles Triangle 22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90" name="Picture 1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28" name="Group 227"/>
            <p:cNvGrpSpPr/>
            <p:nvPr/>
          </p:nvGrpSpPr>
          <p:grpSpPr>
            <a:xfrm rot="21253196">
              <a:off x="11496824" y="3492559"/>
              <a:ext cx="77439" cy="145360"/>
              <a:chOff x="987892" y="3722209"/>
              <a:chExt cx="746266" cy="1400815"/>
            </a:xfrm>
          </p:grpSpPr>
          <p:grpSp>
            <p:nvGrpSpPr>
              <p:cNvPr id="229" name="Group 22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3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4"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5"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6"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7"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8"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9" name="Rectangle 258"/>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2"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3" name="Rectangle 262"/>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6"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Snip and Round Single Corner Rectangle 266"/>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Snip and Round Single Corner Rectangle 267"/>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Freeform 268"/>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Isosceles Triangle 269"/>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30" name="Picture 2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71" name="Group 270"/>
            <p:cNvGrpSpPr/>
            <p:nvPr/>
          </p:nvGrpSpPr>
          <p:grpSpPr>
            <a:xfrm rot="20606446">
              <a:off x="10598222" y="3307276"/>
              <a:ext cx="77439" cy="145360"/>
              <a:chOff x="987892" y="3722209"/>
              <a:chExt cx="746266" cy="1400815"/>
            </a:xfrm>
          </p:grpSpPr>
          <p:grpSp>
            <p:nvGrpSpPr>
              <p:cNvPr id="272" name="Group 271"/>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74"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5"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3"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4"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5"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6"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7"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8" name="Rectangle 337"/>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1"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2" name="Rectangle 341"/>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5"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Snip and Round Single Corner Rectangle 345"/>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Snip and Round Single Corner Rectangle 346"/>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Freeform 361"/>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Isosceles Triangle 362"/>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73" name="Picture 2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65" name="Group 364"/>
            <p:cNvGrpSpPr/>
            <p:nvPr/>
          </p:nvGrpSpPr>
          <p:grpSpPr>
            <a:xfrm rot="764326">
              <a:off x="9926448" y="3436385"/>
              <a:ext cx="77439" cy="145360"/>
              <a:chOff x="987892" y="3722209"/>
              <a:chExt cx="746266" cy="1400815"/>
            </a:xfrm>
            <a:effectLst/>
          </p:grpSpPr>
          <p:grpSp>
            <p:nvGrpSpPr>
              <p:cNvPr id="366" name="Group 365"/>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368"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0"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1"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5"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6"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7"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8"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9"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0"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1"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2"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3"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4"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5"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6"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7"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8"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9"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0"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1"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2"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3"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4" name="Rectangle 413"/>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5" name="Rectangle 414"/>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7"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8" name="Rectangle 417"/>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9" name="Rectangle 418"/>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21"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Snip and Round Single Corner Rectangle 421"/>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3" name="Snip and Round Single Corner Rectangle 422"/>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Freeform 423"/>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Isosceles Triangle 424"/>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67" name="Picture 36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sp>
        <p:nvSpPr>
          <p:cNvPr id="426" name="TextBox 425">
            <a:extLst>
              <a:ext uri="{FF2B5EF4-FFF2-40B4-BE49-F238E27FC236}">
                <a16:creationId xmlns:a16="http://schemas.microsoft.com/office/drawing/2014/main" id="{DBC7204C-18BA-4664-B741-8F6032CF5F35}"/>
              </a:ext>
            </a:extLst>
          </p:cNvPr>
          <p:cNvSpPr txBox="1"/>
          <p:nvPr/>
        </p:nvSpPr>
        <p:spPr>
          <a:xfrm>
            <a:off x="129623" y="1373429"/>
            <a:ext cx="3952932" cy="2033590"/>
          </a:xfrm>
          <a:prstGeom prst="rect">
            <a:avLst/>
          </a:prstGeom>
          <a:noFill/>
        </p:spPr>
        <p:txBody>
          <a:bodyPr wrap="square" lIns="182854" tIns="146284" rIns="182854" bIns="146284" rtlCol="0">
            <a:spAutoFit/>
          </a:bodyPr>
          <a:lstStyle/>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Azure Media Services is an extensible, multi-tenant platform that enables end-to-end video workflows in the Azure public cloud and relies on </a:t>
            </a:r>
            <a:r>
              <a:rPr lang="en-US" sz="1569" b="1" kern="0" spc="-57" dirty="0">
                <a:solidFill>
                  <a:srgbClr val="FFFF00"/>
                </a:solidFill>
                <a:latin typeface="Segoe UI Light" pitchFamily="34" charset="0"/>
                <a:ea typeface="Segoe UI" pitchFamily="34" charset="0"/>
                <a:cs typeface="Segoe UI" pitchFamily="34" charset="0"/>
              </a:rPr>
              <a:t>Azure Storage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Compute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Networking</a:t>
            </a:r>
            <a:r>
              <a:rPr lang="en-US" sz="1569" kern="0" spc="-57" dirty="0">
                <a:solidFill>
                  <a:srgbClr val="FFFFFF"/>
                </a:solidFill>
                <a:latin typeface="Segoe UI Light" pitchFamily="34" charset="0"/>
                <a:ea typeface="Segoe UI" pitchFamily="34" charset="0"/>
                <a:cs typeface="Segoe UI" pitchFamily="34" charset="0"/>
              </a:rPr>
              <a:t>, and other Azure Cloud Infrastructure Services. </a:t>
            </a:r>
          </a:p>
          <a:p>
            <a:pPr defTabSz="1066575">
              <a:lnSpc>
                <a:spcPct val="90000"/>
              </a:lnSpc>
              <a:spcBef>
                <a:spcPct val="0"/>
              </a:spcBef>
              <a:defRPr/>
            </a:pPr>
            <a:endParaRPr lang="en-US" sz="1569" kern="0" spc="-57" dirty="0">
              <a:solidFill>
                <a:srgbClr val="FFFFFF"/>
              </a:solidFill>
              <a:latin typeface="Segoe UI Light" pitchFamily="34" charset="0"/>
              <a:ea typeface="Segoe UI" pitchFamily="34" charset="0"/>
              <a:cs typeface="Segoe UI" pitchFamily="34" charset="0"/>
            </a:endParaRPr>
          </a:p>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 </a:t>
            </a:r>
          </a:p>
        </p:txBody>
      </p:sp>
    </p:spTree>
    <p:extLst>
      <p:ext uri="{BB962C8B-B14F-4D97-AF65-F5344CB8AC3E}">
        <p14:creationId xmlns:p14="http://schemas.microsoft.com/office/powerpoint/2010/main" val="1216681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42783" y="-63815"/>
            <a:ext cx="11949218" cy="265814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62">
              <a:defRPr/>
            </a:pPr>
            <a:r>
              <a:rPr lang="en-US" sz="6470" spc="-100" dirty="0">
                <a:solidFill>
                  <a:srgbClr val="FFFF00"/>
                </a:solidFill>
                <a:latin typeface="Segoe UI Light"/>
              </a:rPr>
              <a:t>Video on Demand</a:t>
            </a:r>
          </a:p>
          <a:p>
            <a:pPr defTabSz="914462">
              <a:defRPr/>
            </a:pPr>
            <a:r>
              <a:rPr lang="en-US" sz="4400" spc="-100" dirty="0">
                <a:solidFill>
                  <a:srgbClr val="FFFFFF"/>
                </a:solidFill>
                <a:latin typeface="Segoe UI Light"/>
              </a:rPr>
              <a:t>Key Features in AMS</a:t>
            </a:r>
          </a:p>
          <a:p>
            <a:pPr marL="840449" indent="-840449" defTabSz="914462">
              <a:lnSpc>
                <a:spcPct val="100000"/>
              </a:lnSpc>
              <a:buFont typeface="Wingdings" panose="05000000000000000000" pitchFamily="2" charset="2"/>
              <a:buChar char="ü"/>
              <a:defRPr/>
            </a:pPr>
            <a:endParaRPr lang="en-US" sz="3922" spc="-100" dirty="0">
              <a:solidFill>
                <a:srgbClr val="FFFFFF"/>
              </a:solidFill>
              <a:latin typeface="Segoe UI Light"/>
            </a:endParaRP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Upload Video Files to Azure Blob Storage</a:t>
            </a: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2 choices of Cloud Encoding supporting many video/audio formats – Standard &amp; Premium</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Streaming includes Dynamic Packaging &amp; Dynamic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Output formats: Smooth, HLS v3, HLS v4, MPEG-DASH, CMAF, </a:t>
            </a:r>
            <a:r>
              <a:rPr lang="en-US" sz="1765" dirty="0" err="1">
                <a:solidFill>
                  <a:srgbClr val="FFFFFF">
                    <a:lumMod val="95000"/>
                    <a:lumOff val="5000"/>
                  </a:srgbClr>
                </a:solidFill>
                <a:latin typeface="Segoe UI"/>
                <a:cs typeface="ＭＳ Ｐゴシック" charset="0"/>
              </a:rPr>
              <a:t>cbsc</a:t>
            </a:r>
            <a:endParaRPr lang="en-US" sz="1765" dirty="0">
              <a:solidFill>
                <a:srgbClr val="FFFFFF">
                  <a:lumMod val="95000"/>
                  <a:lumOff val="5000"/>
                </a:srgbClr>
              </a:solidFill>
              <a:latin typeface="Segoe UI"/>
              <a:cs typeface="ＭＳ Ｐゴシック" charset="0"/>
            </a:endParaRP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Play Ready DRM, Apple </a:t>
            </a:r>
            <a:r>
              <a:rPr lang="en-US" sz="1765" dirty="0" err="1">
                <a:solidFill>
                  <a:srgbClr val="FFFFFF">
                    <a:lumMod val="95000"/>
                    <a:lumOff val="5000"/>
                  </a:srgbClr>
                </a:solidFill>
                <a:latin typeface="Segoe UI"/>
                <a:cs typeface="ＭＳ Ｐゴシック" charset="0"/>
              </a:rPr>
              <a:t>Fairplay</a:t>
            </a:r>
            <a:r>
              <a:rPr lang="en-US" sz="1765" dirty="0">
                <a:solidFill>
                  <a:srgbClr val="FFFFFF">
                    <a:lumMod val="95000"/>
                    <a:lumOff val="5000"/>
                  </a:srgbClr>
                </a:solidFill>
                <a:latin typeface="Segoe UI"/>
                <a:cs typeface="ＭＳ Ｐゴシック" charset="0"/>
              </a:rPr>
              <a:t>, Google </a:t>
            </a:r>
            <a:r>
              <a:rPr lang="en-US" sz="1765" dirty="0" err="1">
                <a:solidFill>
                  <a:srgbClr val="FFFFFF">
                    <a:lumMod val="95000"/>
                    <a:lumOff val="5000"/>
                  </a:srgbClr>
                </a:solidFill>
                <a:latin typeface="Segoe UI"/>
                <a:cs typeface="ＭＳ Ｐゴシック" charset="0"/>
              </a:rPr>
              <a:t>Widevine</a:t>
            </a:r>
            <a:r>
              <a:rPr lang="en-US" sz="1765" dirty="0">
                <a:solidFill>
                  <a:srgbClr val="FFFFFF">
                    <a:lumMod val="95000"/>
                    <a:lumOff val="5000"/>
                  </a:srgbClr>
                </a:solidFill>
                <a:latin typeface="Segoe UI"/>
                <a:cs typeface="ＭＳ Ｐゴシック" charset="0"/>
              </a:rPr>
              <a:t>, AES128 clear-key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Offline Support </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DRM License Key Management available from Cloud</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Integrated to Azure CDN</a:t>
            </a:r>
          </a:p>
          <a:p>
            <a:pPr defTabSz="914371">
              <a:lnSpc>
                <a:spcPct val="100000"/>
              </a:lnSpc>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defTabSz="914462">
              <a:defRPr/>
            </a:pPr>
            <a:endParaRPr lang="en-US" sz="6470" spc="-100" dirty="0">
              <a:solidFill>
                <a:srgbClr val="FFFFFF"/>
              </a:solidFill>
              <a:latin typeface="Segoe UI Light"/>
            </a:endParaRPr>
          </a:p>
        </p:txBody>
      </p:sp>
      <p:grpSp>
        <p:nvGrpSpPr>
          <p:cNvPr id="2" name="Group 1">
            <a:extLst>
              <a:ext uri="{FF2B5EF4-FFF2-40B4-BE49-F238E27FC236}">
                <a16:creationId xmlns:a16="http://schemas.microsoft.com/office/drawing/2014/main" id="{769321F8-0B03-494D-BD15-1802AF9205B3}"/>
              </a:ext>
            </a:extLst>
          </p:cNvPr>
          <p:cNvGrpSpPr/>
          <p:nvPr/>
        </p:nvGrpSpPr>
        <p:grpSpPr>
          <a:xfrm>
            <a:off x="1593023" y="1752781"/>
            <a:ext cx="8414084" cy="4471737"/>
            <a:chOff x="420295" y="1613365"/>
            <a:chExt cx="8414084" cy="4471737"/>
          </a:xfrm>
        </p:grpSpPr>
        <p:sp>
          <p:nvSpPr>
            <p:cNvPr id="9" name="Rectangle 8">
              <a:extLst>
                <a:ext uri="{FF2B5EF4-FFF2-40B4-BE49-F238E27FC236}">
                  <a16:creationId xmlns:a16="http://schemas.microsoft.com/office/drawing/2014/main" id="{5CB949D2-00A5-40C3-B1DA-5CC076A5F26D}"/>
                </a:ext>
              </a:extLst>
            </p:cNvPr>
            <p:cNvSpPr/>
            <p:nvPr/>
          </p:nvSpPr>
          <p:spPr bwMode="auto">
            <a:xfrm>
              <a:off x="420295" y="1613365"/>
              <a:ext cx="8414084" cy="4471737"/>
            </a:xfrm>
            <a:prstGeom prst="rect">
              <a:avLst/>
            </a:prstGeom>
            <a:solidFill>
              <a:schemeClr val="tx1"/>
            </a:solidFill>
            <a:ln>
              <a:noFill/>
              <a:headEnd type="none" w="med" len="med"/>
              <a:tailEnd type="none" w="med" len="med"/>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6AED944-9259-4FDD-BB97-2FEE23462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075" y="2122058"/>
              <a:ext cx="7105650" cy="3314700"/>
            </a:xfrm>
            <a:prstGeom prst="rect">
              <a:avLst/>
            </a:prstGeom>
          </p:spPr>
        </p:pic>
      </p:grpSp>
    </p:spTree>
    <p:extLst>
      <p:ext uri="{BB962C8B-B14F-4D97-AF65-F5344CB8AC3E}">
        <p14:creationId xmlns:p14="http://schemas.microsoft.com/office/powerpoint/2010/main" val="352903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Live Streaming</a:t>
            </a:r>
          </a:p>
          <a:p>
            <a:pPr defTabSz="914371">
              <a:defRPr/>
            </a:pPr>
            <a:r>
              <a:rPr lang="en-US" sz="4400" spc="-100" dirty="0" err="1">
                <a:solidFill>
                  <a:srgbClr val="FFFFFF"/>
                </a:solidFill>
                <a:latin typeface="Segoe UI Light"/>
              </a:rPr>
              <a:t>Add’l</a:t>
            </a:r>
            <a:r>
              <a:rPr lang="en-US" sz="4400" spc="-100" dirty="0">
                <a:solidFill>
                  <a:srgbClr val="FFFFFF"/>
                </a:solidFill>
                <a:latin typeface="Segoe UI Light"/>
              </a:rPr>
              <a:t> Features in AMS</a:t>
            </a:r>
          </a:p>
          <a:p>
            <a:pPr marL="840365" indent="-840365" defTabSz="914371">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Real-time Ingest (RTMP, fmp4)</a:t>
            </a:r>
          </a:p>
          <a:p>
            <a:pPr marL="840365" indent="-840365" defTabSz="914371">
              <a:buFont typeface="Wingdings" panose="05000000000000000000" pitchFamily="2" charset="2"/>
              <a:buChar char="ü"/>
              <a:defRPr/>
            </a:pPr>
            <a:r>
              <a:rPr lang="en-US" sz="3922" spc="-100" dirty="0">
                <a:solidFill>
                  <a:srgbClr val="FFFFFF"/>
                </a:solidFill>
                <a:latin typeface="Segoe UI Light"/>
              </a:rPr>
              <a:t>Live Cloud Encoding (up to 1080p30) with SCTE-35 Ad Markers</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Cloud DVR, Instant Live-to-VOD, and Virtual Sub-clipping / Dynamic Filtering </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Automated archival to storage for VOD Playback</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RTMP relay support for YouTube, Facebook publishing</a:t>
            </a:r>
          </a:p>
          <a:p>
            <a:pPr defTabSz="914371">
              <a:defRPr/>
            </a:pPr>
            <a:endParaRPr lang="en-US" sz="6469" spc="-100" dirty="0">
              <a:solidFill>
                <a:srgbClr val="FFFFFF"/>
              </a:solidFill>
              <a:latin typeface="Segoe UI Light"/>
            </a:endParaRPr>
          </a:p>
        </p:txBody>
      </p:sp>
      <p:grpSp>
        <p:nvGrpSpPr>
          <p:cNvPr id="5" name="Group 4">
            <a:extLst>
              <a:ext uri="{FF2B5EF4-FFF2-40B4-BE49-F238E27FC236}">
                <a16:creationId xmlns:a16="http://schemas.microsoft.com/office/drawing/2014/main" id="{DA1AADD3-1323-4F61-9AA0-C8C809DB0F91}"/>
              </a:ext>
            </a:extLst>
          </p:cNvPr>
          <p:cNvGrpSpPr/>
          <p:nvPr/>
        </p:nvGrpSpPr>
        <p:grpSpPr>
          <a:xfrm>
            <a:off x="1564320" y="1830689"/>
            <a:ext cx="8414084" cy="4471737"/>
            <a:chOff x="420295" y="1613365"/>
            <a:chExt cx="8414084" cy="4471737"/>
          </a:xfrm>
        </p:grpSpPr>
        <p:sp>
          <p:nvSpPr>
            <p:cNvPr id="3" name="Rectangle 2">
              <a:extLst>
                <a:ext uri="{FF2B5EF4-FFF2-40B4-BE49-F238E27FC236}">
                  <a16:creationId xmlns:a16="http://schemas.microsoft.com/office/drawing/2014/main" id="{5B5E32AF-BE63-4871-B115-99AD1D4E4E91}"/>
                </a:ext>
              </a:extLst>
            </p:cNvPr>
            <p:cNvSpPr/>
            <p:nvPr/>
          </p:nvSpPr>
          <p:spPr bwMode="auto">
            <a:xfrm>
              <a:off x="420295" y="1613365"/>
              <a:ext cx="8414084" cy="4471737"/>
            </a:xfrm>
            <a:prstGeom prst="rect">
              <a:avLst/>
            </a:prstGeom>
            <a:solidFill>
              <a:schemeClr val="tx1"/>
            </a:solidFill>
            <a:ln>
              <a:noFill/>
              <a:headEnd type="none" w="med" len="med"/>
              <a:tailEnd type="none" w="med" len="med"/>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B697B51-C8E5-44E3-BAD9-879F7ABCF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75" y="1952198"/>
              <a:ext cx="7753350" cy="3371850"/>
            </a:xfrm>
            <a:prstGeom prst="rect">
              <a:avLst/>
            </a:prstGeom>
          </p:spPr>
        </p:pic>
      </p:grpSp>
    </p:spTree>
    <p:extLst>
      <p:ext uri="{BB962C8B-B14F-4D97-AF65-F5344CB8AC3E}">
        <p14:creationId xmlns:p14="http://schemas.microsoft.com/office/powerpoint/2010/main" val="111450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8"/>
          <p:cNvSpPr/>
          <p:nvPr/>
        </p:nvSpPr>
        <p:spPr>
          <a:xfrm>
            <a:off x="781" y="-6855"/>
            <a:ext cx="3658909" cy="1871864"/>
          </a:xfrm>
          <a:custGeom>
            <a:avLst/>
            <a:gdLst>
              <a:gd name="connsiteX0" fmla="*/ 0 w 7570549"/>
              <a:gd name="connsiteY0" fmla="*/ 0 h 1909643"/>
              <a:gd name="connsiteX1" fmla="*/ 7570549 w 7570549"/>
              <a:gd name="connsiteY1" fmla="*/ 0 h 1909643"/>
              <a:gd name="connsiteX2" fmla="*/ 7570549 w 7570549"/>
              <a:gd name="connsiteY2" fmla="*/ 1909643 h 1909643"/>
              <a:gd name="connsiteX3" fmla="*/ 0 w 7570549"/>
              <a:gd name="connsiteY3" fmla="*/ 1909643 h 1909643"/>
              <a:gd name="connsiteX4" fmla="*/ 0 w 7570549"/>
              <a:gd name="connsiteY4" fmla="*/ 0 h 1909643"/>
              <a:gd name="connsiteX0" fmla="*/ 0 w 8444309"/>
              <a:gd name="connsiteY0" fmla="*/ 0 h 1909643"/>
              <a:gd name="connsiteX1" fmla="*/ 7570549 w 8444309"/>
              <a:gd name="connsiteY1" fmla="*/ 0 h 1909643"/>
              <a:gd name="connsiteX2" fmla="*/ 8444309 w 8444309"/>
              <a:gd name="connsiteY2" fmla="*/ 1056203 h 1909643"/>
              <a:gd name="connsiteX3" fmla="*/ 0 w 8444309"/>
              <a:gd name="connsiteY3" fmla="*/ 1909643 h 1909643"/>
              <a:gd name="connsiteX4" fmla="*/ 0 w 8444309"/>
              <a:gd name="connsiteY4" fmla="*/ 0 h 190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309" h="1909643">
                <a:moveTo>
                  <a:pt x="0" y="0"/>
                </a:moveTo>
                <a:lnTo>
                  <a:pt x="7570549" y="0"/>
                </a:lnTo>
                <a:lnTo>
                  <a:pt x="8444309" y="1056203"/>
                </a:lnTo>
                <a:lnTo>
                  <a:pt x="0" y="1909643"/>
                </a:lnTo>
                <a:lnTo>
                  <a:pt x="0" y="0"/>
                </a:lnTo>
                <a:close/>
              </a:path>
            </a:pathLst>
          </a:custGeom>
          <a:solidFill>
            <a:srgbClr val="0078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91">
              <a:defRPr/>
            </a:pPr>
            <a:endParaRPr lang="en-US" sz="1765" kern="0">
              <a:solidFill>
                <a:prstClr val="white"/>
              </a:solidFill>
              <a:latin typeface="Segoe UI"/>
            </a:endParaRPr>
          </a:p>
        </p:txBody>
      </p:sp>
      <p:grpSp>
        <p:nvGrpSpPr>
          <p:cNvPr id="23" name="Group 22"/>
          <p:cNvGrpSpPr/>
          <p:nvPr/>
        </p:nvGrpSpPr>
        <p:grpSpPr>
          <a:xfrm>
            <a:off x="195291" y="142530"/>
            <a:ext cx="975183" cy="1237565"/>
            <a:chOff x="8556971" y="4100577"/>
            <a:chExt cx="975445" cy="1237898"/>
          </a:xfrm>
        </p:grpSpPr>
        <p:grpSp>
          <p:nvGrpSpPr>
            <p:cNvPr id="29" name="Group 28"/>
            <p:cNvGrpSpPr/>
            <p:nvPr/>
          </p:nvGrpSpPr>
          <p:grpSpPr>
            <a:xfrm>
              <a:off x="8584928" y="4100577"/>
              <a:ext cx="928509" cy="1237898"/>
              <a:chOff x="8748310" y="4100577"/>
              <a:chExt cx="928509" cy="1237898"/>
            </a:xfrm>
          </p:grpSpPr>
          <p:sp>
            <p:nvSpPr>
              <p:cNvPr id="31" name="TextBox 30"/>
              <p:cNvSpPr txBox="1"/>
              <p:nvPr/>
            </p:nvSpPr>
            <p:spPr>
              <a:xfrm>
                <a:off x="8748310" y="5123024"/>
                <a:ext cx="928509" cy="21545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384">
                  <a:lnSpc>
                    <a:spcPct val="100000"/>
                  </a:lnSpc>
                  <a:defRPr/>
                </a:pPr>
                <a:endParaRPr lang="en-US" kern="0" dirty="0">
                  <a:solidFill>
                    <a:srgbClr val="FFFFFF"/>
                  </a:solidFill>
                  <a:latin typeface="Segoe UI"/>
                </a:endParaRPr>
              </a:p>
            </p:txBody>
          </p:sp>
          <p:sp>
            <p:nvSpPr>
              <p:cNvPr id="32" name="Rounded Rectangle 31"/>
              <p:cNvSpPr/>
              <p:nvPr/>
            </p:nvSpPr>
            <p:spPr bwMode="auto">
              <a:xfrm>
                <a:off x="8766307" y="4100577"/>
                <a:ext cx="892515" cy="892515"/>
              </a:xfrm>
              <a:prstGeom prst="roundRect">
                <a:avLst/>
              </a:prstGeom>
              <a:solidFill>
                <a:srgbClr val="002050"/>
              </a:solidFill>
              <a:ln w="10795" cap="flat" cmpd="sng" algn="ctr">
                <a:noFill/>
                <a:prstDash val="solid"/>
                <a:headEnd type="none" w="med" len="med"/>
                <a:tailEnd type="none" w="med" len="med"/>
              </a:ln>
              <a:effectLst>
                <a:outerShdw dir="18900000" sy="23000" kx="-1200000" algn="bl" rotWithShape="0">
                  <a:prstClr val="black">
                    <a:alpha val="20000"/>
                  </a:prstClr>
                </a:outerShdw>
              </a:effectLst>
            </p:spPr>
            <p:txBody>
              <a:bodyPr vert="horz" wrap="square" lIns="0" tIns="46624" rIns="0" bIns="46624" numCol="1" rtlCol="0" anchor="ctr" anchorCtr="0" compatLnSpc="1">
                <a:prstTxWarp prst="textNoShape">
                  <a:avLst/>
                </a:prstTxWarp>
              </a:bodyPr>
              <a:lstStyle/>
              <a:p>
                <a:pPr algn="ctr" defTabSz="932297"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sp>
        <p:nvSpPr>
          <p:cNvPr id="33" name="Content Placeholder 2"/>
          <p:cNvSpPr txBox="1">
            <a:spLocks/>
          </p:cNvSpPr>
          <p:nvPr/>
        </p:nvSpPr>
        <p:spPr>
          <a:xfrm>
            <a:off x="195291" y="3404687"/>
            <a:ext cx="10131807" cy="5195402"/>
          </a:xfrm>
          <a:prstGeom prst="rect">
            <a:avLst/>
          </a:prstGeom>
        </p:spPr>
        <p:txBody>
          <a:bodyPr/>
          <a:lstStyle>
            <a:lvl1pPr marL="342772" indent="-342772" algn="l" defTabSz="931516"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83" indent="-241209" algn="l" defTabSz="931516"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03" indent="-228516" algn="l" defTabSz="931516"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17"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32"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86"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84"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21" indent="-336021" defTabSz="913169">
              <a:spcBef>
                <a:spcPts val="981"/>
              </a:spcBef>
              <a:defRPr/>
            </a:pPr>
            <a:r>
              <a:rPr lang="en-US" sz="3138" b="1" dirty="0">
                <a:solidFill>
                  <a:srgbClr val="000000">
                    <a:lumMod val="95000"/>
                    <a:lumOff val="5000"/>
                  </a:srgbClr>
                </a:solidFill>
                <a:latin typeface="Segoe UI Light" panose="020B0502040204020203" pitchFamily="34" charset="0"/>
                <a:cs typeface="Segoe UI Light" panose="020B0502040204020203" pitchFamily="34" charset="0"/>
              </a:rPr>
              <a:t>A Single player for all screens any device or browser</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HTML5 / JavaScript / CSS development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Auto-detect OS and playback of best format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Customize, Develop &amp; Add Plug-ins, and embed it in your own web or mobile sites</a:t>
            </a:r>
          </a:p>
          <a:p>
            <a:pPr marL="572529" lvl="1" indent="-336021" defTabSz="913169">
              <a:spcBef>
                <a:spcPts val="981"/>
              </a:spcBef>
              <a:defRPr/>
            </a:pPr>
            <a:r>
              <a:rPr lang="en-US" sz="2353" dirty="0">
                <a:solidFill>
                  <a:srgbClr val="000000">
                    <a:lumMod val="95000"/>
                    <a:lumOff val="5000"/>
                  </a:srgbClr>
                </a:solidFill>
                <a:latin typeface="Segoe UI Light" panose="020B0502040204020203" pitchFamily="34" charset="0"/>
                <a:cs typeface="Segoe UI Light" panose="020B0502040204020203" pitchFamily="34" charset="0"/>
              </a:rPr>
              <a:t>AMP Plug-ins at </a:t>
            </a:r>
            <a:r>
              <a:rPr lang="en-US" sz="2353" dirty="0">
                <a:solidFill>
                  <a:srgbClr val="000000">
                    <a:lumMod val="95000"/>
                    <a:lumOff val="5000"/>
                  </a:srgbClr>
                </a:solidFill>
                <a:latin typeface="Segoe UI Light" panose="020B0502040204020203" pitchFamily="34" charset="0"/>
                <a:cs typeface="Segoe UI Light" panose="020B0502040204020203" pitchFamily="34" charset="0"/>
                <a:hlinkClick r:id="rId4"/>
              </a:rPr>
              <a:t>http://amp.azure.net/libs/amp/latest/docs/PLUGINS</a:t>
            </a:r>
            <a:r>
              <a:rPr lang="en-US" sz="2353">
                <a:solidFill>
                  <a:srgbClr val="000000">
                    <a:lumMod val="95000"/>
                    <a:lumOff val="5000"/>
                  </a:srgbClr>
                </a:solidFill>
                <a:latin typeface="Segoe UI Light" panose="020B0502040204020203" pitchFamily="34" charset="0"/>
                <a:cs typeface="Segoe UI Light" panose="020B0502040204020203" pitchFamily="34" charset="0"/>
                <a:hlinkClick r:id="rId4"/>
              </a:rPr>
              <a:t>.html</a:t>
            </a:r>
            <a:r>
              <a:rPr lang="en-US" sz="2353">
                <a:solidFill>
                  <a:srgbClr val="000000">
                    <a:lumMod val="95000"/>
                    <a:lumOff val="5000"/>
                  </a:srgbClr>
                </a:solidFill>
                <a:latin typeface="Segoe UI Light" panose="020B0502040204020203" pitchFamily="34" charset="0"/>
                <a:cs typeface="Segoe UI Light" panose="020B0502040204020203" pitchFamily="34" charset="0"/>
              </a:rPr>
              <a:t> </a:t>
            </a:r>
            <a:endParaRPr lang="en-US" sz="2355" dirty="0">
              <a:solidFill>
                <a:srgbClr val="000000">
                  <a:lumMod val="95000"/>
                  <a:lumOff val="5000"/>
                </a:srgbClr>
              </a:solidFill>
              <a:latin typeface="Segoe UI Light" panose="020B0502040204020203" pitchFamily="34" charset="0"/>
              <a:cs typeface="Segoe UI Light" panose="020B0502040204020203" pitchFamily="34" charset="0"/>
            </a:endParaRP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Try it @ </a:t>
            </a:r>
            <a:r>
              <a:rPr lang="en-US" sz="2745" dirty="0">
                <a:solidFill>
                  <a:srgbClr val="000000">
                    <a:lumMod val="95000"/>
                    <a:lumOff val="5000"/>
                  </a:srgbClr>
                </a:solidFill>
                <a:latin typeface="Segoe UI Light" panose="020B0502040204020203" pitchFamily="34" charset="0"/>
                <a:cs typeface="Segoe UI Light" panose="020B0502040204020203" pitchFamily="34" charset="0"/>
                <a:hlinkClick r:id="rId5"/>
              </a:rPr>
              <a:t>http://aka.ms/ampdemo</a:t>
            </a: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   </a:t>
            </a:r>
          </a:p>
          <a:p>
            <a:pPr marL="0" indent="0" defTabSz="913169">
              <a:spcBef>
                <a:spcPts val="981"/>
              </a:spcBef>
              <a:buNone/>
              <a:defRPr/>
            </a:pPr>
            <a:endParaRPr lang="en-US" sz="2745" dirty="0">
              <a:solidFill>
                <a:srgbClr val="000000">
                  <a:lumMod val="95000"/>
                  <a:lumOff val="5000"/>
                </a:srgbClr>
              </a:solidFill>
              <a:latin typeface="Segoe UI Light" panose="020B0502040204020203" pitchFamily="34" charset="0"/>
              <a:cs typeface="Segoe UI Light" panose="020B0502040204020203" pitchFamily="34" charset="0"/>
            </a:endParaRPr>
          </a:p>
        </p:txBody>
      </p:sp>
      <p:grpSp>
        <p:nvGrpSpPr>
          <p:cNvPr id="16" name="Group 15"/>
          <p:cNvGrpSpPr/>
          <p:nvPr/>
        </p:nvGrpSpPr>
        <p:grpSpPr>
          <a:xfrm>
            <a:off x="10704844" y="814761"/>
            <a:ext cx="688048" cy="5774609"/>
            <a:chOff x="9994808" y="368028"/>
            <a:chExt cx="701935" cy="5891154"/>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943" y="1126988"/>
              <a:ext cx="685800" cy="67345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943" y="1848828"/>
              <a:ext cx="685800" cy="685800"/>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943" y="2592392"/>
              <a:ext cx="685800" cy="712589"/>
            </a:xfrm>
            <a:prstGeom prst="rect">
              <a:avLst/>
            </a:prstGeom>
          </p:spPr>
        </p:pic>
        <p:pic>
          <p:nvPicPr>
            <p:cNvPr id="21" name="Picture 8" descr="http://www.tivix.com/uploads/blog_pics/Androi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10943" y="482627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mages.anandtech.com/doci/7143/MSFT_logo_png_678x452.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5546" t="6970" r="29842" b="42293"/>
            <a:stretch/>
          </p:blipFill>
          <p:spPr bwMode="auto">
            <a:xfrm>
              <a:off x="10010943" y="5588968"/>
              <a:ext cx="685800" cy="670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https://tctechcrunch2011.files.wordpress.com/2014/06/apple_topic.png?w=60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455" t="6684" r="13628" b="3733"/>
            <a:stretch/>
          </p:blipFill>
          <p:spPr bwMode="auto">
            <a:xfrm>
              <a:off x="9994808" y="3977396"/>
              <a:ext cx="685800" cy="8425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95703" y="3298586"/>
              <a:ext cx="685800" cy="685800"/>
            </a:xfrm>
            <a:prstGeom prst="rect">
              <a:avLst/>
            </a:prstGeom>
          </p:spPr>
        </p:pic>
        <p:pic>
          <p:nvPicPr>
            <p:cNvPr id="26" name="Picture 2" descr="microsoft edge"/>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0" b="98454" l="17069" r="78621"/>
                      </a14:imgEffect>
                    </a14:imgLayer>
                  </a14:imgProps>
                </a:ext>
                <a:ext uri="{28A0092B-C50C-407E-A947-70E740481C1C}">
                  <a14:useLocalDpi xmlns:a14="http://schemas.microsoft.com/office/drawing/2010/main" val="0"/>
                </a:ext>
              </a:extLst>
            </a:blip>
            <a:srcRect l="15667" r="20058"/>
            <a:stretch/>
          </p:blipFill>
          <p:spPr bwMode="auto">
            <a:xfrm>
              <a:off x="10010943" y="368028"/>
              <a:ext cx="685800" cy="71376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p:cNvSpPr txBox="1"/>
          <p:nvPr/>
        </p:nvSpPr>
        <p:spPr>
          <a:xfrm>
            <a:off x="4153996" y="466463"/>
            <a:ext cx="7917408" cy="48270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defTabSz="932384">
              <a:lnSpc>
                <a:spcPct val="100000"/>
              </a:lnSpc>
              <a:spcBef>
                <a:spcPts val="0"/>
              </a:spcBef>
              <a:defRPr/>
            </a:pPr>
            <a:r>
              <a:rPr lang="en-US" sz="3138" kern="0" dirty="0">
                <a:solidFill>
                  <a:srgbClr val="0072C6"/>
                </a:solidFill>
                <a:latin typeface="Arial Black" panose="020B0A04020102020204" pitchFamily="34" charset="0"/>
              </a:rPr>
              <a:t>Azure Media Player</a:t>
            </a:r>
          </a:p>
        </p:txBody>
      </p:sp>
      <p:pic>
        <p:nvPicPr>
          <p:cNvPr id="2" name="Picture 1"/>
          <p:cNvPicPr>
            <a:picLocks noChangeAspect="1"/>
          </p:cNvPicPr>
          <p:nvPr/>
        </p:nvPicPr>
        <p:blipFill>
          <a:blip r:embed="rId15"/>
          <a:stretch>
            <a:fillRect/>
          </a:stretch>
        </p:blipFill>
        <p:spPr>
          <a:xfrm>
            <a:off x="1753052" y="1088865"/>
            <a:ext cx="3813271" cy="2161834"/>
          </a:xfrm>
          <a:prstGeom prst="rect">
            <a:avLst/>
          </a:prstGeom>
        </p:spPr>
      </p:pic>
      <p:pic>
        <p:nvPicPr>
          <p:cNvPr id="3" name="Picture 2"/>
          <p:cNvPicPr>
            <a:picLocks noChangeAspect="1"/>
          </p:cNvPicPr>
          <p:nvPr/>
        </p:nvPicPr>
        <p:blipFill>
          <a:blip r:embed="rId16"/>
          <a:stretch>
            <a:fillRect/>
          </a:stretch>
        </p:blipFill>
        <p:spPr>
          <a:xfrm>
            <a:off x="5701097" y="1090381"/>
            <a:ext cx="3809581" cy="2173089"/>
          </a:xfrm>
          <a:prstGeom prst="rect">
            <a:avLst/>
          </a:prstGeom>
        </p:spPr>
      </p:pic>
    </p:spTree>
    <p:extLst>
      <p:ext uri="{BB962C8B-B14F-4D97-AF65-F5344CB8AC3E}">
        <p14:creationId xmlns:p14="http://schemas.microsoft.com/office/powerpoint/2010/main" val="2848482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1.xml><?xml version="1.0" encoding="utf-8"?>
<a:theme xmlns:a="http://schemas.openxmlformats.org/drawingml/2006/main" name="3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2.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13.xml><?xml version="1.0" encoding="utf-8"?>
<a:theme xmlns:a="http://schemas.openxmlformats.org/drawingml/2006/main" name="15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 id="{58F7CB75-6617-4940-A022-33BD8969881D}" vid="{F0B008F4-9914-4683-92DF-65CA50636DE0}"/>
    </a:ext>
  </a:extLst>
</a:theme>
</file>

<file path=ppt/theme/theme14.xml><?xml version="1.0" encoding="utf-8"?>
<a:theme xmlns:a="http://schemas.openxmlformats.org/drawingml/2006/main" name="6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5.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1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7.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8.xml><?xml version="1.0" encoding="utf-8"?>
<a:theme xmlns:a="http://schemas.openxmlformats.org/drawingml/2006/main" name="5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8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4.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5.xml><?xml version="1.0" encoding="utf-8"?>
<a:theme xmlns:a="http://schemas.openxmlformats.org/drawingml/2006/main" name="6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9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7.xml><?xml version="1.0" encoding="utf-8"?>
<a:theme xmlns:a="http://schemas.openxmlformats.org/drawingml/2006/main" name="5_Gemini MasterBlue">
  <a:themeElements>
    <a:clrScheme name="GeminiTemplateBlue">
      <a:dk1>
        <a:srgbClr val="000000"/>
      </a:dk1>
      <a:lt1>
        <a:srgbClr val="FFFFFF"/>
      </a:lt1>
      <a:dk2>
        <a:srgbClr val="0072C6"/>
      </a:dk2>
      <a:lt2>
        <a:srgbClr val="797A7D"/>
      </a:lt2>
      <a:accent1>
        <a:srgbClr val="0072C6"/>
      </a:accent1>
      <a:accent2>
        <a:srgbClr val="FFAA01"/>
      </a:accent2>
      <a:accent3>
        <a:srgbClr val="007233"/>
      </a:accent3>
      <a:accent4>
        <a:srgbClr val="EB3C00"/>
      </a:accent4>
      <a:accent5>
        <a:srgbClr val="00188F"/>
      </a:accent5>
      <a:accent6>
        <a:srgbClr val="68217A"/>
      </a:accent6>
      <a:hlink>
        <a:srgbClr val="00B0F0"/>
      </a:hlink>
      <a:folHlink>
        <a:srgbClr val="B2B2B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3.potx" id="{9A21F746-DE8E-4925-B5F1-53824CE903EF}" vid="{3A10AB7C-F3A0-48B3-B8E2-7D9D921E5F79}"/>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48C9CB426DE043A31D6E06FCC5AAA5" ma:contentTypeVersion="6" ma:contentTypeDescription="Create a new document." ma:contentTypeScope="" ma:versionID="303dd15ed4dedf67ced8dd57bdaaa8f1">
  <xsd:schema xmlns:xsd="http://www.w3.org/2001/XMLSchema" xmlns:xs="http://www.w3.org/2001/XMLSchema" xmlns:p="http://schemas.microsoft.com/office/2006/metadata/properties" xmlns:ns2="4be92670-059b-491e-ba17-541e85129569" xmlns:ns3="1fba15f1-00c2-4d0c-9671-c9f3b9182315" targetNamespace="http://schemas.microsoft.com/office/2006/metadata/properties" ma:root="true" ma:fieldsID="dc62dc807b1765529cb281eff19462a0" ns2:_="" ns3:_="">
    <xsd:import namespace="4be92670-059b-491e-ba17-541e85129569"/>
    <xsd:import namespace="1fba15f1-00c2-4d0c-9671-c9f3b918231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92670-059b-491e-ba17-541e851295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ba15f1-00c2-4d0c-9671-c9f3b918231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1B3882-CD69-4785-B37F-8B1D2E47A4A6}">
  <ds:schemaRefs>
    <ds:schemaRef ds:uri="http://schemas.microsoft.com/VisualStudio/2011/storyboarding/control"/>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3F854DEF-18DE-4DDF-AD0B-8AA4A093B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e92670-059b-491e-ba17-541e85129569"/>
    <ds:schemaRef ds:uri="1fba15f1-00c2-4d0c-9671-c9f3b9182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BA5B68B-A17C-4C1D-A75A-162E534AB22F}">
  <ds:schemaRefs>
    <ds:schemaRef ds:uri="http://schemas.microsoft.com/sharepoint/v3/contenttype/forms"/>
  </ds:schemaRefs>
</ds:datastoreItem>
</file>

<file path=customXml/itemProps5.xml><?xml version="1.0" encoding="utf-8"?>
<ds:datastoreItem xmlns:ds="http://schemas.openxmlformats.org/officeDocument/2006/customXml" ds:itemID="{43344FAC-66F6-4854-B91D-E565AD20B7E7}">
  <ds:schemaRefs>
    <ds:schemaRef ds:uri="http://schemas.microsoft.com/sharepoint/v3/contenttype/forms"/>
  </ds:schemaRefs>
</ds:datastoreItem>
</file>

<file path=customXml/itemProps6.xml><?xml version="1.0" encoding="utf-8"?>
<ds:datastoreItem xmlns:ds="http://schemas.openxmlformats.org/officeDocument/2006/customXml" ds:itemID="{5EBD6378-BA25-4B3A-97D3-A6500B321616}">
  <ds:schemaRefs>
    <ds:schemaRef ds:uri="http://schemas.microsoft.com/sharepoint/v3/contenttype/forms"/>
  </ds:schemaRefs>
</ds:datastoreItem>
</file>

<file path=customXml/itemProps7.xml><?xml version="1.0" encoding="utf-8"?>
<ds:datastoreItem xmlns:ds="http://schemas.openxmlformats.org/officeDocument/2006/customXml" ds:itemID="{1E91DBAA-73B1-46DE-A02B-B400BCCAEA24}">
  <ds:schemaRefs>
    <ds:schemaRef ds:uri="http://purl.org/dc/elements/1.1/"/>
    <ds:schemaRef ds:uri="1fba15f1-00c2-4d0c-9671-c9f3b9182315"/>
    <ds:schemaRef ds:uri="http://purl.org/dc/terms/"/>
    <ds:schemaRef ds:uri="http://www.w3.org/XML/1998/namespace"/>
    <ds:schemaRef ds:uri="http://schemas.microsoft.com/office/2006/documentManagement/types"/>
    <ds:schemaRef ds:uri="http://schemas.microsoft.com/office/infopath/2007/PartnerControls"/>
    <ds:schemaRef ds:uri="4be92670-059b-491e-ba17-541e85129569"/>
    <ds:schemaRef ds:uri="http://schemas.openxmlformats.org/package/2006/metadata/core-properties"/>
    <ds:schemaRef ds:uri="http://schemas.microsoft.com/office/2006/metadata/properties"/>
    <ds:schemaRef ds:uri="http://purl.org/dc/dcmitype/"/>
  </ds:schemaRefs>
</ds:datastoreItem>
</file>

<file path=customXml/itemProps8.xml><?xml version="1.0" encoding="utf-8"?>
<ds:datastoreItem xmlns:ds="http://schemas.openxmlformats.org/officeDocument/2006/customXml" ds:itemID="{DBD1ADBA-E008-434E-B2FA-F8D9B58AF051}">
  <ds:schemaRefs>
    <ds:schemaRef ds:uri="http://schemas.microsoft.com/sharepoint/v3/contenttype/forms"/>
  </ds:schemaRefs>
</ds:datastoreItem>
</file>

<file path=customXml/itemProps9.xml><?xml version="1.0" encoding="utf-8"?>
<ds:datastoreItem xmlns:ds="http://schemas.openxmlformats.org/officeDocument/2006/customXml" ds:itemID="{868496BA-861E-4EFB-B4BB-54B72492CA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837</TotalTime>
  <Words>2577</Words>
  <Application>Microsoft Office PowerPoint</Application>
  <PresentationFormat>Widescreen</PresentationFormat>
  <Paragraphs>432</Paragraphs>
  <Slides>23</Slides>
  <Notes>22</Notes>
  <HiddenSlides>0</HiddenSlides>
  <MMClips>0</MMClips>
  <ScaleCrop>false</ScaleCrop>
  <HeadingPairs>
    <vt:vector size="6" baseType="variant">
      <vt:variant>
        <vt:lpstr>Fonts Used</vt:lpstr>
      </vt:variant>
      <vt:variant>
        <vt:i4>16</vt:i4>
      </vt:variant>
      <vt:variant>
        <vt:lpstr>Theme</vt:lpstr>
      </vt:variant>
      <vt:variant>
        <vt:i4>19</vt:i4>
      </vt:variant>
      <vt:variant>
        <vt:lpstr>Slide Titles</vt:lpstr>
      </vt:variant>
      <vt:variant>
        <vt:i4>23</vt:i4>
      </vt:variant>
    </vt:vector>
  </HeadingPairs>
  <TitlesOfParts>
    <vt:vector size="58" baseType="lpstr">
      <vt:lpstr>MS PGothic</vt:lpstr>
      <vt:lpstr>MS PGothic</vt:lpstr>
      <vt:lpstr>Arial</vt:lpstr>
      <vt:lpstr>Arial Black</vt:lpstr>
      <vt:lpstr>Arial Unicode MS</vt:lpstr>
      <vt:lpstr>Calibri</vt:lpstr>
      <vt:lpstr>Calibri Light</vt:lpstr>
      <vt:lpstr>Century Gothic</vt:lpstr>
      <vt:lpstr>Consolas</vt:lpstr>
      <vt:lpstr>Courier New</vt:lpstr>
      <vt:lpstr>Segoe</vt:lpstr>
      <vt:lpstr>Segoe UI</vt:lpstr>
      <vt:lpstr>Segoe UI Light</vt:lpstr>
      <vt:lpstr>Segoe UI Semibold</vt:lpstr>
      <vt:lpstr>Segoe UI Semilight</vt:lpstr>
      <vt:lpstr>Wingdings</vt:lpstr>
      <vt:lpstr>C+E Readiness Template</vt:lpstr>
      <vt:lpstr>8_5-30425_TR17_BO_CT_Template_16x9</vt:lpstr>
      <vt:lpstr>6_5-30425_TR17_BO_CT_Template_16x9</vt:lpstr>
      <vt:lpstr>COLOR TEMPLATE</vt:lpstr>
      <vt:lpstr>6_Azure_2015</vt:lpstr>
      <vt:lpstr>9_5-30425_TR17_BO_CT_Template_16x9</vt:lpstr>
      <vt:lpstr>5_Gemini MasterBlue</vt:lpstr>
      <vt:lpstr>2_WHITE TEMPLATE</vt:lpstr>
      <vt:lpstr>1_Office Theme</vt:lpstr>
      <vt:lpstr>5-50173_Microsoft_Ready_Light_Template</vt:lpstr>
      <vt:lpstr>3_5-50111_Build 2017_LIGHT GRAY TEMPLATE</vt:lpstr>
      <vt:lpstr>3_WHITE TEMPLATE</vt:lpstr>
      <vt:lpstr>15_FY15 Enterprise identity theme</vt:lpstr>
      <vt:lpstr>6_FY15 Enterprise identity theme</vt:lpstr>
      <vt:lpstr>1_FY18 Enterprise</vt:lpstr>
      <vt:lpstr>1_5-50109_Microsoft_Light_Template</vt:lpstr>
      <vt:lpstr>2_5-50109_Microsoft_Light_Template</vt:lpstr>
      <vt:lpstr>5_Azure_2015</vt:lpstr>
      <vt:lpstr>1_WHITE TEMPLATE</vt:lpstr>
      <vt:lpstr>Azure Media Services: Building your own YouTube, sort of</vt:lpstr>
      <vt:lpstr>PowerPoint Presentation</vt:lpstr>
      <vt:lpstr>PowerPoint Presentation</vt:lpstr>
      <vt:lpstr>Cloud Media Scenarios</vt:lpstr>
      <vt:lpstr>FIFA World Cup 2014 powered by Azure Media Services </vt:lpstr>
      <vt:lpstr>PowerPoint Presentation</vt:lpstr>
      <vt:lpstr>PowerPoint Presentation</vt:lpstr>
      <vt:lpstr>PowerPoint Presentation</vt:lpstr>
      <vt:lpstr>PowerPoint Presentation</vt:lpstr>
      <vt:lpstr>PowerPoint Presentation</vt:lpstr>
      <vt:lpstr>PowerPoint Presentation</vt:lpstr>
      <vt:lpstr>Coding with AMS  Demo</vt:lpstr>
      <vt:lpstr>Video Artificial Intelligence</vt:lpstr>
      <vt:lpstr>Imagine if you could…</vt:lpstr>
      <vt:lpstr>PowerPoint Presentation</vt:lpstr>
      <vt:lpstr>PowerPoint Presentation</vt:lpstr>
      <vt:lpstr>Video AI Services</vt:lpstr>
      <vt:lpstr>PowerPoint Presentation</vt:lpstr>
      <vt:lpstr>Video Indexer Demo  Try it yourself at http://vi.microsoft.com </vt:lpstr>
      <vt:lpstr>Video Indexer | Typical workflow</vt:lpstr>
      <vt:lpstr>PowerPoint Presentation</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52</cp:revision>
  <dcterms:modified xsi:type="dcterms:W3CDTF">2018-10-09T17:56:17Z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0x0101000348C9CB426DE043A31D6E06FCC5AAA5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mawahl@microsoft.com</vt:lpwstr>
  </property>
  <property fmtid="{D5CDD505-2E9C-101B-9397-08002B2CF9AE}" pid="6" name="MSIP_Label_f42aa342-8706-4288-bd11-ebb85995028c_SetDate">
    <vt:lpwstr>2018-02-09T16:13:14.9771096Z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